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diagrams/colors1.xml" ContentType="application/vnd.openxmlformats-officedocument.drawingml.diagramColors+xml"/>
  <Override PartName="/ppt/diagrams/drawing2.xml" ContentType="application/vnd.ms-office.drawingml.diagramDrawing+xml"/>
  <Override PartName="/ppt/diagrams/quickStyle4.xml" ContentType="application/vnd.openxmlformats-officedocument.drawingml.diagramStyle+xml"/>
  <Override PartName="/ppt/slideMasters/slideMaster1.xml" ContentType="application/vnd.openxmlformats-officedocument.presentationml.slideMaster+xml"/>
  <Override PartName="/ppt/slides/slide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diagrams/quickStyle2.xml" ContentType="application/vnd.openxmlformats-officedocument.drawingml.diagramStyl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theme/themeOverride1.xml" ContentType="application/vnd.openxmlformats-officedocument.themeOverride+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diagrams/layout4.xml" ContentType="application/vnd.openxmlformats-officedocument.drawingml.diagramLayout+xml"/>
  <Override PartName="/ppt/slideLayouts/slideLayout10.xml" ContentType="application/vnd.openxmlformats-officedocument.presentationml.slideLayout+xml"/>
  <Default Extension="gif" ContentType="image/gif"/>
  <Override PartName="/ppt/diagrams/layout2.xml" ContentType="application/vnd.openxmlformats-officedocument.drawingml.diagramLayout+xml"/>
  <Override PartName="/ppt/diagrams/layout3.xml" ContentType="application/vnd.openxmlformats-officedocument.drawingml.diagramLayout+xml"/>
  <Override PartName="/ppt/diagrams/data4.xml" ContentType="application/vnd.openxmlformats-officedocument.drawingml.diagramData+xml"/>
  <Override PartName="/ppt/notesSlides/notesSlide8.xml" ContentType="application/vnd.openxmlformats-officedocument.presentationml.notesSlide+xml"/>
  <Override PartName="/ppt/diagrams/layout1.xml" ContentType="application/vnd.openxmlformats-officedocument.drawingml.diagramLayout+xml"/>
  <Override PartName="/ppt/diagrams/data2.xml" ContentType="application/vnd.openxmlformats-officedocument.drawingml.diagramData+xml"/>
  <Override PartName="/ppt/diagrams/data3.xml" ContentType="application/vnd.openxmlformats-officedocument.drawingml.diagramData+xml"/>
  <Override PartName="/ppt/notesSlides/notesSlide6.xml" ContentType="application/vnd.openxmlformats-officedocument.presentationml.notesSlide+xml"/>
  <Override PartName="/ppt/notesSlides/notesSlide7.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ppt/notesSlides/notesSlide4.xml" ContentType="application/vnd.openxmlformats-officedocument.presentationml.notesSlide+xml"/>
  <Override PartName="/ppt/diagrams/colors3.xml" ContentType="application/vnd.openxmlformats-officedocument.drawingml.diagramColors+xml"/>
  <Override PartName="/ppt/notesSlides/notesSlide5.xml" ContentType="application/vnd.openxmlformats-officedocument.presentationml.notesSlide+xml"/>
  <Override PartName="/ppt/diagrams/colors4.xml" ContentType="application/vnd.openxmlformats-officedocument.drawingml.diagramColors+xml"/>
  <Override PartName="/ppt/diagrams/drawing4.xml" ContentType="application/vnd.ms-office.drawingml.diagramDrawing+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diagrams/colors2.xml" ContentType="application/vnd.openxmlformats-officedocument.drawingml.diagramColors+xml"/>
  <Override PartName="/ppt/diagrams/drawing3.xml" ContentType="application/vnd.ms-office.drawingml.diagramDrawing+xml"/>
  <Override PartName="/ppt/slides/slide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diagrams/quickStyle3.xml" ContentType="application/vnd.openxmlformats-officedocument.drawingml.diagramStyle+xml"/>
  <Override PartName="/ppt/slides/slide1.xml" ContentType="application/vnd.openxmlformats-officedocument.presentationml.slide+xml"/>
  <Override PartName="/ppt/slideLayouts/slideLayout3.xml" ContentType="application/vnd.openxmlformats-officedocument.presentationml.slideLayout+xml"/>
  <Override PartName="/ppt/diagrams/quickStyle1.xml" ContentType="application/vnd.openxmlformats-officedocument.drawingml.diagramStyle+xml"/>
  <Default Extension="jpeg" ContentType="image/jpe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0"/>
  </p:notesMasterIdLst>
  <p:sldIdLst>
    <p:sldId id="259" r:id="rId2"/>
    <p:sldId id="270" r:id="rId3"/>
    <p:sldId id="262" r:id="rId4"/>
    <p:sldId id="274" r:id="rId5"/>
    <p:sldId id="263" r:id="rId6"/>
    <p:sldId id="267" r:id="rId7"/>
    <p:sldId id="272" r:id="rId8"/>
    <p:sldId id="266" r:id="rId9"/>
  </p:sldIdLst>
  <p:sldSz cx="9144000" cy="6858000" type="screen4x3"/>
  <p:notesSz cx="6669088" cy="9926638"/>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CC"/>
    <a:srgbClr val="B2B2B2"/>
    <a:srgbClr val="000000"/>
  </p:clrMru>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Stile medio 2 - Color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p:restoredTop sz="66171" autoAdjust="0"/>
  </p:normalViewPr>
  <p:slideViewPr>
    <p:cSldViewPr>
      <p:cViewPr varScale="1">
        <p:scale>
          <a:sx n="73" d="100"/>
          <a:sy n="73" d="100"/>
        </p:scale>
        <p:origin x="-1296" y="-102"/>
      </p:cViewPr>
      <p:guideLst>
        <p:guide orient="horz" pos="2160"/>
        <p:guide pos="288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0035601-ECE6-4BB2-9BB5-59DC8A29195E}" type="doc">
      <dgm:prSet loTypeId="urn:microsoft.com/office/officeart/2005/8/layout/vList5" loCatId="list" qsTypeId="urn:microsoft.com/office/officeart/2005/8/quickstyle/simple1" qsCatId="simple" csTypeId="urn:microsoft.com/office/officeart/2005/8/colors/accent1_2" csCatId="accent1" phldr="1"/>
      <dgm:spPr/>
      <dgm:t>
        <a:bodyPr/>
        <a:lstStyle/>
        <a:p>
          <a:endParaRPr lang="it-IT"/>
        </a:p>
      </dgm:t>
    </dgm:pt>
    <dgm:pt modelId="{2B56D40F-939E-4B2A-A761-57B342680C48}" type="pres">
      <dgm:prSet presAssocID="{70035601-ECE6-4BB2-9BB5-59DC8A29195E}" presName="Name0" presStyleCnt="0">
        <dgm:presLayoutVars>
          <dgm:dir/>
          <dgm:animLvl val="lvl"/>
          <dgm:resizeHandles val="exact"/>
        </dgm:presLayoutVars>
      </dgm:prSet>
      <dgm:spPr/>
      <dgm:t>
        <a:bodyPr/>
        <a:lstStyle/>
        <a:p>
          <a:endParaRPr lang="it-IT"/>
        </a:p>
      </dgm:t>
    </dgm:pt>
  </dgm:ptLst>
  <dgm:cxnLst>
    <dgm:cxn modelId="{5E1131A4-09ED-422F-A168-9F52BAF7A8AE}" type="presOf" srcId="{70035601-ECE6-4BB2-9BB5-59DC8A29195E}" destId="{2B56D40F-939E-4B2A-A761-57B342680C48}" srcOrd="0" destOrd="0" presId="urn:microsoft.com/office/officeart/2005/8/layout/vList5"/>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84A71C4B-7410-4F1C-BA79-3072E2B5AAEF}" type="doc">
      <dgm:prSet loTypeId="urn:microsoft.com/office/officeart/2005/8/layout/hList1" loCatId="list" qsTypeId="urn:microsoft.com/office/officeart/2005/8/quickstyle/simple1" qsCatId="simple" csTypeId="urn:microsoft.com/office/officeart/2005/8/colors/accent1_2" csCatId="accent1" phldr="1"/>
      <dgm:spPr/>
      <dgm:t>
        <a:bodyPr/>
        <a:lstStyle/>
        <a:p>
          <a:endParaRPr lang="it-IT"/>
        </a:p>
      </dgm:t>
    </dgm:pt>
    <dgm:pt modelId="{ED8E694D-0348-4AC5-AFCE-F7AF2EE3B443}">
      <dgm:prSet phldrT="[Testo]" custT="1"/>
      <dgm:spPr/>
      <dgm:t>
        <a:bodyPr/>
        <a:lstStyle/>
        <a:p>
          <a:pPr algn="ctr" rtl="0"/>
          <a:r>
            <a:rPr lang="it-IT" sz="1900" kern="1200" dirty="0" smtClean="0">
              <a:solidFill>
                <a:srgbClr val="1F497D"/>
              </a:solidFill>
              <a:latin typeface="Book Antiqua" panose="02040602050305030304" pitchFamily="18" charset="0"/>
              <a:ea typeface="+mn-ea"/>
              <a:cs typeface="+mn-cs"/>
            </a:rPr>
            <a:t>2942 </a:t>
          </a:r>
          <a:r>
            <a:rPr lang="it-IT" sz="1900" i="1" kern="1200" dirty="0" smtClean="0">
              <a:solidFill>
                <a:srgbClr val="1F497D"/>
              </a:solidFill>
              <a:latin typeface="Book Antiqua" panose="02040602050305030304" pitchFamily="18" charset="0"/>
              <a:ea typeface="+mn-ea"/>
              <a:cs typeface="+mn-cs"/>
            </a:rPr>
            <a:t>Occupations</a:t>
          </a:r>
          <a:r>
            <a:rPr lang="it-IT" sz="1900" kern="1200" dirty="0" smtClean="0">
              <a:solidFill>
                <a:srgbClr val="1F497D"/>
              </a:solidFill>
              <a:latin typeface="Book Antiqua" panose="02040602050305030304" pitchFamily="18" charset="0"/>
              <a:ea typeface="+mn-ea"/>
              <a:cs typeface="+mn-cs"/>
            </a:rPr>
            <a:t> Classificazione ISCO-08</a:t>
          </a:r>
          <a:endParaRPr lang="it-IT" sz="1900" i="1" kern="1200" dirty="0">
            <a:solidFill>
              <a:srgbClr val="1F497D"/>
            </a:solidFill>
            <a:latin typeface="Book Antiqua" panose="02040602050305030304" pitchFamily="18" charset="0"/>
            <a:ea typeface="+mn-ea"/>
            <a:cs typeface="+mn-cs"/>
          </a:endParaRPr>
        </a:p>
      </dgm:t>
    </dgm:pt>
    <dgm:pt modelId="{82105575-D584-4C1F-BE35-C11740156415}" type="parTrans" cxnId="{6F2ECBDD-1FC7-4168-AA47-4CE8480FBE75}">
      <dgm:prSet/>
      <dgm:spPr/>
      <dgm:t>
        <a:bodyPr/>
        <a:lstStyle/>
        <a:p>
          <a:endParaRPr lang="it-IT"/>
        </a:p>
      </dgm:t>
    </dgm:pt>
    <dgm:pt modelId="{131C5CC6-FE70-4E41-A070-62F8566D48D8}" type="sibTrans" cxnId="{6F2ECBDD-1FC7-4168-AA47-4CE8480FBE75}">
      <dgm:prSet/>
      <dgm:spPr/>
      <dgm:t>
        <a:bodyPr/>
        <a:lstStyle/>
        <a:p>
          <a:endParaRPr lang="it-IT"/>
        </a:p>
      </dgm:t>
    </dgm:pt>
    <dgm:pt modelId="{F09C8C84-DA51-4A5D-AE2E-3ED63518B27A}">
      <dgm:prSet phldrT="[Testo]" custT="1"/>
      <dgm:spPr/>
      <dgm:t>
        <a:bodyPr/>
        <a:lstStyle/>
        <a:p>
          <a:pPr algn="ctr" rtl="0"/>
          <a:r>
            <a:rPr lang="it-IT" sz="1900" kern="1200" dirty="0" smtClean="0">
              <a:solidFill>
                <a:srgbClr val="1F497D"/>
              </a:solidFill>
              <a:latin typeface="Book Antiqua" panose="02040602050305030304" pitchFamily="18" charset="0"/>
              <a:ea typeface="+mn-ea"/>
              <a:cs typeface="+mn-cs"/>
            </a:rPr>
            <a:t>13.485 S/C   relazione con il Pillar </a:t>
          </a:r>
          <a:r>
            <a:rPr lang="it-IT" sz="1900" i="1" kern="1200" dirty="0" smtClean="0">
              <a:solidFill>
                <a:srgbClr val="1F497D"/>
              </a:solidFill>
              <a:latin typeface="Book Antiqua" panose="02040602050305030304" pitchFamily="18" charset="0"/>
              <a:ea typeface="+mn-ea"/>
              <a:cs typeface="+mn-cs"/>
            </a:rPr>
            <a:t>Occupations</a:t>
          </a:r>
          <a:endParaRPr lang="it-IT" sz="1900" kern="1200" dirty="0">
            <a:solidFill>
              <a:srgbClr val="1F497D"/>
            </a:solidFill>
            <a:latin typeface="Book Antiqua" panose="02040602050305030304" pitchFamily="18" charset="0"/>
            <a:ea typeface="+mn-ea"/>
            <a:cs typeface="+mn-cs"/>
          </a:endParaRPr>
        </a:p>
      </dgm:t>
    </dgm:pt>
    <dgm:pt modelId="{7B5DF274-9B7B-47BA-AEA2-9500BFE0B122}" type="parTrans" cxnId="{905C672B-8EF0-43AA-9060-8E39C84885B2}">
      <dgm:prSet/>
      <dgm:spPr/>
      <dgm:t>
        <a:bodyPr/>
        <a:lstStyle/>
        <a:p>
          <a:endParaRPr lang="it-IT"/>
        </a:p>
      </dgm:t>
    </dgm:pt>
    <dgm:pt modelId="{01E40B21-3936-4F9A-97C9-1A652DBDE1F3}" type="sibTrans" cxnId="{905C672B-8EF0-43AA-9060-8E39C84885B2}">
      <dgm:prSet/>
      <dgm:spPr/>
      <dgm:t>
        <a:bodyPr/>
        <a:lstStyle/>
        <a:p>
          <a:endParaRPr lang="it-IT"/>
        </a:p>
      </dgm:t>
    </dgm:pt>
    <dgm:pt modelId="{63785DE7-0EF1-4EF0-AC53-44BC9458EE76}">
      <dgm:prSet custT="1"/>
      <dgm:spPr/>
      <dgm:t>
        <a:bodyPr/>
        <a:lstStyle/>
        <a:p>
          <a:pPr algn="ctr" rtl="0"/>
          <a:r>
            <a:rPr lang="it-IT" sz="1900" kern="1200" dirty="0" smtClean="0">
              <a:solidFill>
                <a:srgbClr val="1F497D"/>
              </a:solidFill>
              <a:latin typeface="Book Antiqua" panose="02040602050305030304" pitchFamily="18" charset="0"/>
              <a:ea typeface="+mn-ea"/>
              <a:cs typeface="+mn-cs"/>
            </a:rPr>
            <a:t>4815 qualifiche Quadri Nazionali delle Qualificazioni </a:t>
          </a:r>
          <a:endParaRPr lang="it-IT" sz="1900" kern="1200" dirty="0">
            <a:solidFill>
              <a:srgbClr val="1F497D"/>
            </a:solidFill>
            <a:latin typeface="Book Antiqua" panose="02040602050305030304" pitchFamily="18" charset="0"/>
            <a:ea typeface="+mn-ea"/>
            <a:cs typeface="+mn-cs"/>
          </a:endParaRPr>
        </a:p>
      </dgm:t>
    </dgm:pt>
    <dgm:pt modelId="{2218A863-6C3D-4258-8AA1-DA99CA92DB6D}" type="parTrans" cxnId="{BD64E7DB-D623-41BF-AC4F-D51CE74BADDC}">
      <dgm:prSet/>
      <dgm:spPr/>
      <dgm:t>
        <a:bodyPr/>
        <a:lstStyle/>
        <a:p>
          <a:endParaRPr lang="it-IT"/>
        </a:p>
      </dgm:t>
    </dgm:pt>
    <dgm:pt modelId="{7EAB8755-5D22-4E8D-AE8E-A2CB8E3F457F}" type="sibTrans" cxnId="{BD64E7DB-D623-41BF-AC4F-D51CE74BADDC}">
      <dgm:prSet/>
      <dgm:spPr/>
      <dgm:t>
        <a:bodyPr/>
        <a:lstStyle/>
        <a:p>
          <a:endParaRPr lang="it-IT"/>
        </a:p>
      </dgm:t>
    </dgm:pt>
    <dgm:pt modelId="{E9C01BB5-5182-4B3B-AC33-A65E29D77CB6}">
      <dgm:prSet phldrT="[Testo]" custT="1"/>
      <dgm:spPr/>
      <dgm:t>
        <a:bodyPr/>
        <a:lstStyle/>
        <a:p>
          <a:r>
            <a:rPr lang="it-IT" sz="1800" b="1" dirty="0" smtClean="0">
              <a:solidFill>
                <a:schemeClr val="bg1"/>
              </a:solidFill>
              <a:latin typeface="Book Antiqua" panose="02040602050305030304" pitchFamily="18" charset="0"/>
            </a:rPr>
            <a:t>Pillar    Occupations</a:t>
          </a:r>
          <a:endParaRPr lang="it-IT" sz="2400" dirty="0">
            <a:solidFill>
              <a:schemeClr val="bg1"/>
            </a:solidFill>
            <a:latin typeface="Book Antiqua" panose="02040602050305030304" pitchFamily="18" charset="0"/>
          </a:endParaRPr>
        </a:p>
      </dgm:t>
    </dgm:pt>
    <dgm:pt modelId="{F325DE59-E37A-4FC4-A52A-7DA6000176FC}" type="sibTrans" cxnId="{56EF70B3-352D-4B26-9395-D75F14FF4D76}">
      <dgm:prSet/>
      <dgm:spPr/>
      <dgm:t>
        <a:bodyPr/>
        <a:lstStyle/>
        <a:p>
          <a:endParaRPr lang="it-IT"/>
        </a:p>
      </dgm:t>
    </dgm:pt>
    <dgm:pt modelId="{9E220DD0-402F-4A7D-A399-8341277FA2A9}" type="parTrans" cxnId="{56EF70B3-352D-4B26-9395-D75F14FF4D76}">
      <dgm:prSet/>
      <dgm:spPr/>
      <dgm:t>
        <a:bodyPr/>
        <a:lstStyle/>
        <a:p>
          <a:endParaRPr lang="it-IT"/>
        </a:p>
      </dgm:t>
    </dgm:pt>
    <dgm:pt modelId="{D8CC167C-1E26-449C-9350-785EDC84000C}">
      <dgm:prSet phldrT="[Testo]" custT="1"/>
      <dgm:spPr/>
      <dgm:t>
        <a:bodyPr/>
        <a:lstStyle/>
        <a:p>
          <a:r>
            <a:rPr lang="it-IT" sz="1800" b="1" dirty="0" smtClean="0">
              <a:solidFill>
                <a:schemeClr val="bg1"/>
              </a:solidFill>
              <a:latin typeface="Book Antiqua" panose="02040602050305030304" pitchFamily="18" charset="0"/>
            </a:rPr>
            <a:t>Pillar Qualifications </a:t>
          </a:r>
          <a:endParaRPr lang="it-IT" sz="1800" b="1" dirty="0">
            <a:solidFill>
              <a:schemeClr val="bg1"/>
            </a:solidFill>
            <a:latin typeface="Book Antiqua" panose="02040602050305030304" pitchFamily="18" charset="0"/>
          </a:endParaRPr>
        </a:p>
      </dgm:t>
    </dgm:pt>
    <dgm:pt modelId="{955E1ADE-1BE9-4A1B-BA7F-43185EC88764}" type="sibTrans" cxnId="{0922664E-D229-42D0-AE60-CF52699CD222}">
      <dgm:prSet/>
      <dgm:spPr/>
      <dgm:t>
        <a:bodyPr/>
        <a:lstStyle/>
        <a:p>
          <a:endParaRPr lang="it-IT"/>
        </a:p>
      </dgm:t>
    </dgm:pt>
    <dgm:pt modelId="{07DC0141-500C-40BF-B53B-0B2856778FC7}" type="parTrans" cxnId="{0922664E-D229-42D0-AE60-CF52699CD222}">
      <dgm:prSet/>
      <dgm:spPr/>
      <dgm:t>
        <a:bodyPr/>
        <a:lstStyle/>
        <a:p>
          <a:endParaRPr lang="it-IT"/>
        </a:p>
      </dgm:t>
    </dgm:pt>
    <dgm:pt modelId="{8B7958BE-AAE6-4CAE-AA40-76582D85E201}">
      <dgm:prSet phldrT="[Testo]" custT="1"/>
      <dgm:spPr/>
      <dgm:t>
        <a:bodyPr/>
        <a:lstStyle/>
        <a:p>
          <a:endParaRPr lang="it-IT" sz="1500" b="1" dirty="0" smtClean="0">
            <a:solidFill>
              <a:schemeClr val="bg1"/>
            </a:solidFill>
            <a:latin typeface="Book Antiqua" panose="02040602050305030304" pitchFamily="18" charset="0"/>
          </a:endParaRPr>
        </a:p>
        <a:p>
          <a:r>
            <a:rPr lang="it-IT" sz="1800" b="1" dirty="0" smtClean="0">
              <a:solidFill>
                <a:schemeClr val="bg1"/>
              </a:solidFill>
              <a:latin typeface="Book Antiqua" panose="02040602050305030304" pitchFamily="18" charset="0"/>
            </a:rPr>
            <a:t>Pillar Skills/Competences</a:t>
          </a:r>
        </a:p>
        <a:p>
          <a:r>
            <a:rPr lang="it-IT" sz="1500" b="1" dirty="0" smtClean="0">
              <a:solidFill>
                <a:schemeClr val="bg1"/>
              </a:solidFill>
              <a:latin typeface="Book Antiqua" panose="02040602050305030304" pitchFamily="18" charset="0"/>
            </a:rPr>
            <a:t> </a:t>
          </a:r>
          <a:endParaRPr lang="it-IT" sz="1500" b="1" dirty="0">
            <a:solidFill>
              <a:schemeClr val="bg1"/>
            </a:solidFill>
            <a:latin typeface="Book Antiqua" panose="02040602050305030304" pitchFamily="18" charset="0"/>
          </a:endParaRPr>
        </a:p>
      </dgm:t>
    </dgm:pt>
    <dgm:pt modelId="{0D3A8D99-30A5-435C-9872-E6B01BB591DD}" type="sibTrans" cxnId="{746B22FE-DB32-4F07-BE86-81535C5A5C6D}">
      <dgm:prSet/>
      <dgm:spPr/>
      <dgm:t>
        <a:bodyPr/>
        <a:lstStyle/>
        <a:p>
          <a:endParaRPr lang="it-IT"/>
        </a:p>
      </dgm:t>
    </dgm:pt>
    <dgm:pt modelId="{AAC23407-C2B9-492C-8F19-AC4660C1B148}" type="parTrans" cxnId="{746B22FE-DB32-4F07-BE86-81535C5A5C6D}">
      <dgm:prSet/>
      <dgm:spPr/>
      <dgm:t>
        <a:bodyPr/>
        <a:lstStyle/>
        <a:p>
          <a:endParaRPr lang="it-IT"/>
        </a:p>
      </dgm:t>
    </dgm:pt>
    <dgm:pt modelId="{6442B11A-2193-416A-9586-9CCD4E0649C9}" type="pres">
      <dgm:prSet presAssocID="{84A71C4B-7410-4F1C-BA79-3072E2B5AAEF}" presName="Name0" presStyleCnt="0">
        <dgm:presLayoutVars>
          <dgm:dir/>
          <dgm:animLvl val="lvl"/>
          <dgm:resizeHandles val="exact"/>
        </dgm:presLayoutVars>
      </dgm:prSet>
      <dgm:spPr/>
      <dgm:t>
        <a:bodyPr/>
        <a:lstStyle/>
        <a:p>
          <a:endParaRPr lang="it-IT"/>
        </a:p>
      </dgm:t>
    </dgm:pt>
    <dgm:pt modelId="{D4C2EA6B-9657-44A5-BEA4-058C4777700F}" type="pres">
      <dgm:prSet presAssocID="{E9C01BB5-5182-4B3B-AC33-A65E29D77CB6}" presName="composite" presStyleCnt="0"/>
      <dgm:spPr/>
    </dgm:pt>
    <dgm:pt modelId="{072C6A09-557F-4822-B4B6-BDFC9A36943C}" type="pres">
      <dgm:prSet presAssocID="{E9C01BB5-5182-4B3B-AC33-A65E29D77CB6}" presName="parTx" presStyleLbl="alignNode1" presStyleIdx="0" presStyleCnt="3" custScaleY="101536" custLinFactNeighborX="103" custLinFactNeighborY="26326">
        <dgm:presLayoutVars>
          <dgm:chMax val="0"/>
          <dgm:chPref val="0"/>
          <dgm:bulletEnabled val="1"/>
        </dgm:presLayoutVars>
      </dgm:prSet>
      <dgm:spPr/>
      <dgm:t>
        <a:bodyPr/>
        <a:lstStyle/>
        <a:p>
          <a:endParaRPr lang="it-IT"/>
        </a:p>
      </dgm:t>
    </dgm:pt>
    <dgm:pt modelId="{16766A3E-8FF5-4DD0-A9B2-B241D30804E0}" type="pres">
      <dgm:prSet presAssocID="{E9C01BB5-5182-4B3B-AC33-A65E29D77CB6}" presName="desTx" presStyleLbl="alignAccFollowNode1" presStyleIdx="0" presStyleCnt="3" custScaleY="61586" custLinFactNeighborX="341" custLinFactNeighborY="1340">
        <dgm:presLayoutVars>
          <dgm:bulletEnabled val="1"/>
        </dgm:presLayoutVars>
      </dgm:prSet>
      <dgm:spPr/>
      <dgm:t>
        <a:bodyPr/>
        <a:lstStyle/>
        <a:p>
          <a:endParaRPr lang="it-IT"/>
        </a:p>
      </dgm:t>
    </dgm:pt>
    <dgm:pt modelId="{1EDAB84D-9272-4241-9751-C86BE892A070}" type="pres">
      <dgm:prSet presAssocID="{F325DE59-E37A-4FC4-A52A-7DA6000176FC}" presName="space" presStyleCnt="0"/>
      <dgm:spPr/>
    </dgm:pt>
    <dgm:pt modelId="{BDDACCA4-9458-4633-B951-7AEFFA5B6477}" type="pres">
      <dgm:prSet presAssocID="{8B7958BE-AAE6-4CAE-AA40-76582D85E201}" presName="composite" presStyleCnt="0"/>
      <dgm:spPr/>
    </dgm:pt>
    <dgm:pt modelId="{AAE294BB-C5CC-4742-AF56-5DB49354E8DD}" type="pres">
      <dgm:prSet presAssocID="{8B7958BE-AAE6-4CAE-AA40-76582D85E201}" presName="parTx" presStyleLbl="alignNode1" presStyleIdx="1" presStyleCnt="3" custLinFactNeighborX="-167" custLinFactNeighborY="23697">
        <dgm:presLayoutVars>
          <dgm:chMax val="0"/>
          <dgm:chPref val="0"/>
          <dgm:bulletEnabled val="1"/>
        </dgm:presLayoutVars>
      </dgm:prSet>
      <dgm:spPr/>
      <dgm:t>
        <a:bodyPr/>
        <a:lstStyle/>
        <a:p>
          <a:endParaRPr lang="it-IT"/>
        </a:p>
      </dgm:t>
    </dgm:pt>
    <dgm:pt modelId="{7A22A7B5-264F-434F-AEAF-1EE603D0C547}" type="pres">
      <dgm:prSet presAssocID="{8B7958BE-AAE6-4CAE-AA40-76582D85E201}" presName="desTx" presStyleLbl="alignAccFollowNode1" presStyleIdx="1" presStyleCnt="3" custAng="0" custScaleY="61902" custLinFactNeighborX="-167" custLinFactNeighborY="1958">
        <dgm:presLayoutVars>
          <dgm:bulletEnabled val="1"/>
        </dgm:presLayoutVars>
      </dgm:prSet>
      <dgm:spPr/>
      <dgm:t>
        <a:bodyPr/>
        <a:lstStyle/>
        <a:p>
          <a:endParaRPr lang="it-IT"/>
        </a:p>
      </dgm:t>
    </dgm:pt>
    <dgm:pt modelId="{2524A962-BFF7-4F9F-A471-27B9C23FC891}" type="pres">
      <dgm:prSet presAssocID="{0D3A8D99-30A5-435C-9872-E6B01BB591DD}" presName="space" presStyleCnt="0"/>
      <dgm:spPr/>
    </dgm:pt>
    <dgm:pt modelId="{E1770B1E-9D4C-4D1A-8D77-4150FB773CF4}" type="pres">
      <dgm:prSet presAssocID="{D8CC167C-1E26-449C-9350-785EDC84000C}" presName="composite" presStyleCnt="0"/>
      <dgm:spPr/>
    </dgm:pt>
    <dgm:pt modelId="{D488F858-8A54-4711-BCB8-AC6F6601B08D}" type="pres">
      <dgm:prSet presAssocID="{D8CC167C-1E26-449C-9350-785EDC84000C}" presName="parTx" presStyleLbl="alignNode1" presStyleIdx="2" presStyleCnt="3" custLinFactNeighborX="546" custLinFactNeighborY="23457">
        <dgm:presLayoutVars>
          <dgm:chMax val="0"/>
          <dgm:chPref val="0"/>
          <dgm:bulletEnabled val="1"/>
        </dgm:presLayoutVars>
      </dgm:prSet>
      <dgm:spPr/>
      <dgm:t>
        <a:bodyPr/>
        <a:lstStyle/>
        <a:p>
          <a:endParaRPr lang="it-IT"/>
        </a:p>
      </dgm:t>
    </dgm:pt>
    <dgm:pt modelId="{7F8E0C5E-E2A2-45A9-9E31-D6B21DD94FF5}" type="pres">
      <dgm:prSet presAssocID="{D8CC167C-1E26-449C-9350-785EDC84000C}" presName="desTx" presStyleLbl="alignAccFollowNode1" presStyleIdx="2" presStyleCnt="3" custScaleY="61586" custLinFactNeighborX="-126" custLinFactNeighborY="1721">
        <dgm:presLayoutVars>
          <dgm:bulletEnabled val="1"/>
        </dgm:presLayoutVars>
      </dgm:prSet>
      <dgm:spPr/>
      <dgm:t>
        <a:bodyPr/>
        <a:lstStyle/>
        <a:p>
          <a:endParaRPr lang="it-IT"/>
        </a:p>
      </dgm:t>
    </dgm:pt>
  </dgm:ptLst>
  <dgm:cxnLst>
    <dgm:cxn modelId="{441D0E31-A61B-4CC6-A132-42F1BEF2240E}" type="presOf" srcId="{E9C01BB5-5182-4B3B-AC33-A65E29D77CB6}" destId="{072C6A09-557F-4822-B4B6-BDFC9A36943C}" srcOrd="0" destOrd="0" presId="urn:microsoft.com/office/officeart/2005/8/layout/hList1"/>
    <dgm:cxn modelId="{B32F9649-CAEF-499D-80AC-D9E50FC89320}" type="presOf" srcId="{ED8E694D-0348-4AC5-AFCE-F7AF2EE3B443}" destId="{16766A3E-8FF5-4DD0-A9B2-B241D30804E0}" srcOrd="0" destOrd="0" presId="urn:microsoft.com/office/officeart/2005/8/layout/hList1"/>
    <dgm:cxn modelId="{1C31E9B6-1095-43C8-922A-FAF72245C9EA}" type="presOf" srcId="{63785DE7-0EF1-4EF0-AC53-44BC9458EE76}" destId="{7F8E0C5E-E2A2-45A9-9E31-D6B21DD94FF5}" srcOrd="0" destOrd="0" presId="urn:microsoft.com/office/officeart/2005/8/layout/hList1"/>
    <dgm:cxn modelId="{905C672B-8EF0-43AA-9060-8E39C84885B2}" srcId="{8B7958BE-AAE6-4CAE-AA40-76582D85E201}" destId="{F09C8C84-DA51-4A5D-AE2E-3ED63518B27A}" srcOrd="0" destOrd="0" parTransId="{7B5DF274-9B7B-47BA-AEA2-9500BFE0B122}" sibTransId="{01E40B21-3936-4F9A-97C9-1A652DBDE1F3}"/>
    <dgm:cxn modelId="{6F2ECBDD-1FC7-4168-AA47-4CE8480FBE75}" srcId="{E9C01BB5-5182-4B3B-AC33-A65E29D77CB6}" destId="{ED8E694D-0348-4AC5-AFCE-F7AF2EE3B443}" srcOrd="0" destOrd="0" parTransId="{82105575-D584-4C1F-BE35-C11740156415}" sibTransId="{131C5CC6-FE70-4E41-A070-62F8566D48D8}"/>
    <dgm:cxn modelId="{746B22FE-DB32-4F07-BE86-81535C5A5C6D}" srcId="{84A71C4B-7410-4F1C-BA79-3072E2B5AAEF}" destId="{8B7958BE-AAE6-4CAE-AA40-76582D85E201}" srcOrd="1" destOrd="0" parTransId="{AAC23407-C2B9-492C-8F19-AC4660C1B148}" sibTransId="{0D3A8D99-30A5-435C-9872-E6B01BB591DD}"/>
    <dgm:cxn modelId="{0922664E-D229-42D0-AE60-CF52699CD222}" srcId="{84A71C4B-7410-4F1C-BA79-3072E2B5AAEF}" destId="{D8CC167C-1E26-449C-9350-785EDC84000C}" srcOrd="2" destOrd="0" parTransId="{07DC0141-500C-40BF-B53B-0B2856778FC7}" sibTransId="{955E1ADE-1BE9-4A1B-BA7F-43185EC88764}"/>
    <dgm:cxn modelId="{BD64E7DB-D623-41BF-AC4F-D51CE74BADDC}" srcId="{D8CC167C-1E26-449C-9350-785EDC84000C}" destId="{63785DE7-0EF1-4EF0-AC53-44BC9458EE76}" srcOrd="0" destOrd="0" parTransId="{2218A863-6C3D-4258-8AA1-DA99CA92DB6D}" sibTransId="{7EAB8755-5D22-4E8D-AE8E-A2CB8E3F457F}"/>
    <dgm:cxn modelId="{5056150A-F618-4F21-8C77-781C67E8CB79}" type="presOf" srcId="{84A71C4B-7410-4F1C-BA79-3072E2B5AAEF}" destId="{6442B11A-2193-416A-9586-9CCD4E0649C9}" srcOrd="0" destOrd="0" presId="urn:microsoft.com/office/officeart/2005/8/layout/hList1"/>
    <dgm:cxn modelId="{467077A8-6FAB-4AF3-B73D-91110C9812F6}" type="presOf" srcId="{8B7958BE-AAE6-4CAE-AA40-76582D85E201}" destId="{AAE294BB-C5CC-4742-AF56-5DB49354E8DD}" srcOrd="0" destOrd="0" presId="urn:microsoft.com/office/officeart/2005/8/layout/hList1"/>
    <dgm:cxn modelId="{56EF70B3-352D-4B26-9395-D75F14FF4D76}" srcId="{84A71C4B-7410-4F1C-BA79-3072E2B5AAEF}" destId="{E9C01BB5-5182-4B3B-AC33-A65E29D77CB6}" srcOrd="0" destOrd="0" parTransId="{9E220DD0-402F-4A7D-A399-8341277FA2A9}" sibTransId="{F325DE59-E37A-4FC4-A52A-7DA6000176FC}"/>
    <dgm:cxn modelId="{87A3CB8D-6299-45A8-B9C5-84C7443C16A0}" type="presOf" srcId="{F09C8C84-DA51-4A5D-AE2E-3ED63518B27A}" destId="{7A22A7B5-264F-434F-AEAF-1EE603D0C547}" srcOrd="0" destOrd="0" presId="urn:microsoft.com/office/officeart/2005/8/layout/hList1"/>
    <dgm:cxn modelId="{A9B92D35-EA8A-40C0-96ED-5663CF18B0B4}" type="presOf" srcId="{D8CC167C-1E26-449C-9350-785EDC84000C}" destId="{D488F858-8A54-4711-BCB8-AC6F6601B08D}" srcOrd="0" destOrd="0" presId="urn:microsoft.com/office/officeart/2005/8/layout/hList1"/>
    <dgm:cxn modelId="{02F4E99A-AFC7-4B62-97DB-5272C0B86D97}" type="presParOf" srcId="{6442B11A-2193-416A-9586-9CCD4E0649C9}" destId="{D4C2EA6B-9657-44A5-BEA4-058C4777700F}" srcOrd="0" destOrd="0" presId="urn:microsoft.com/office/officeart/2005/8/layout/hList1"/>
    <dgm:cxn modelId="{67F12389-1581-462B-AEBC-569D29715305}" type="presParOf" srcId="{D4C2EA6B-9657-44A5-BEA4-058C4777700F}" destId="{072C6A09-557F-4822-B4B6-BDFC9A36943C}" srcOrd="0" destOrd="0" presId="urn:microsoft.com/office/officeart/2005/8/layout/hList1"/>
    <dgm:cxn modelId="{70EA7684-FDA3-4937-8EFB-EA9A9C72DAFB}" type="presParOf" srcId="{D4C2EA6B-9657-44A5-BEA4-058C4777700F}" destId="{16766A3E-8FF5-4DD0-A9B2-B241D30804E0}" srcOrd="1" destOrd="0" presId="urn:microsoft.com/office/officeart/2005/8/layout/hList1"/>
    <dgm:cxn modelId="{852F797F-788F-459C-BDA6-D1003F769713}" type="presParOf" srcId="{6442B11A-2193-416A-9586-9CCD4E0649C9}" destId="{1EDAB84D-9272-4241-9751-C86BE892A070}" srcOrd="1" destOrd="0" presId="urn:microsoft.com/office/officeart/2005/8/layout/hList1"/>
    <dgm:cxn modelId="{BC6BA99D-4B47-489E-97CE-6D2411E4A081}" type="presParOf" srcId="{6442B11A-2193-416A-9586-9CCD4E0649C9}" destId="{BDDACCA4-9458-4633-B951-7AEFFA5B6477}" srcOrd="2" destOrd="0" presId="urn:microsoft.com/office/officeart/2005/8/layout/hList1"/>
    <dgm:cxn modelId="{FD7914D5-C8D2-4758-BFDC-9D2A977AD029}" type="presParOf" srcId="{BDDACCA4-9458-4633-B951-7AEFFA5B6477}" destId="{AAE294BB-C5CC-4742-AF56-5DB49354E8DD}" srcOrd="0" destOrd="0" presId="urn:microsoft.com/office/officeart/2005/8/layout/hList1"/>
    <dgm:cxn modelId="{17DB245F-856A-473D-875C-BCCF9C9A0863}" type="presParOf" srcId="{BDDACCA4-9458-4633-B951-7AEFFA5B6477}" destId="{7A22A7B5-264F-434F-AEAF-1EE603D0C547}" srcOrd="1" destOrd="0" presId="urn:microsoft.com/office/officeart/2005/8/layout/hList1"/>
    <dgm:cxn modelId="{F0ECDBC9-2360-4276-B469-E3B93BF718CE}" type="presParOf" srcId="{6442B11A-2193-416A-9586-9CCD4E0649C9}" destId="{2524A962-BFF7-4F9F-A471-27B9C23FC891}" srcOrd="3" destOrd="0" presId="urn:microsoft.com/office/officeart/2005/8/layout/hList1"/>
    <dgm:cxn modelId="{37C865F6-FF37-4746-9B63-BB8BBF34AD13}" type="presParOf" srcId="{6442B11A-2193-416A-9586-9CCD4E0649C9}" destId="{E1770B1E-9D4C-4D1A-8D77-4150FB773CF4}" srcOrd="4" destOrd="0" presId="urn:microsoft.com/office/officeart/2005/8/layout/hList1"/>
    <dgm:cxn modelId="{85A2228D-BA5B-427E-B6E8-E2360407255B}" type="presParOf" srcId="{E1770B1E-9D4C-4D1A-8D77-4150FB773CF4}" destId="{D488F858-8A54-4711-BCB8-AC6F6601B08D}" srcOrd="0" destOrd="0" presId="urn:microsoft.com/office/officeart/2005/8/layout/hList1"/>
    <dgm:cxn modelId="{DD210053-044F-4CCE-80EB-CA2C6E7FB6C3}" type="presParOf" srcId="{E1770B1E-9D4C-4D1A-8D77-4150FB773CF4}" destId="{7F8E0C5E-E2A2-45A9-9E31-D6B21DD94FF5}" srcOrd="1" destOrd="0" presId="urn:microsoft.com/office/officeart/2005/8/layout/hList1"/>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907DF17C-6D1D-4B8C-B104-3FFAA8C85A72}" type="doc">
      <dgm:prSet loTypeId="urn:microsoft.com/office/officeart/2005/8/layout/venn1" loCatId="relationship" qsTypeId="urn:microsoft.com/office/officeart/2005/8/quickstyle/simple1" qsCatId="simple" csTypeId="urn:microsoft.com/office/officeart/2005/8/colors/accent1_2" csCatId="accent1" phldr="1"/>
      <dgm:spPr/>
      <dgm:t>
        <a:bodyPr/>
        <a:lstStyle/>
        <a:p>
          <a:endParaRPr lang="it-IT"/>
        </a:p>
      </dgm:t>
    </dgm:pt>
    <dgm:pt modelId="{AE94E0A7-990D-494B-A34D-3E49E9BC1919}">
      <dgm:prSet phldrT="[Testo]" custT="1"/>
      <dgm:spPr>
        <a:solidFill>
          <a:schemeClr val="accent3">
            <a:lumMod val="40000"/>
            <a:lumOff val="60000"/>
          </a:schemeClr>
        </a:solidFill>
      </dgm:spPr>
      <dgm:t>
        <a:bodyPr/>
        <a:lstStyle/>
        <a:p>
          <a:endParaRPr lang="it-IT" sz="2800" kern="1200" dirty="0" smtClean="0">
            <a:solidFill>
              <a:srgbClr val="1F497D"/>
            </a:solidFill>
            <a:latin typeface="Book Antiqua" panose="02040602050305030304" pitchFamily="18" charset="0"/>
            <a:ea typeface="+mn-ea"/>
            <a:cs typeface="+mn-cs"/>
          </a:endParaRPr>
        </a:p>
        <a:p>
          <a:r>
            <a:rPr lang="it-IT" sz="2400" b="1" kern="1200" dirty="0" smtClean="0">
              <a:solidFill>
                <a:srgbClr val="FF0000"/>
              </a:solidFill>
              <a:latin typeface="Book Antiqua" panose="02040602050305030304" pitchFamily="18" charset="0"/>
              <a:ea typeface="+mn-ea"/>
              <a:cs typeface="+mn-cs"/>
            </a:rPr>
            <a:t>Risultati</a:t>
          </a:r>
        </a:p>
        <a:p>
          <a:r>
            <a:rPr lang="it-IT" sz="2400" b="1" kern="1200" dirty="0" smtClean="0">
              <a:solidFill>
                <a:srgbClr val="FF0000"/>
              </a:solidFill>
              <a:latin typeface="Book Antiqua" panose="02040602050305030304" pitchFamily="18" charset="0"/>
              <a:ea typeface="+mn-ea"/>
              <a:cs typeface="+mn-cs"/>
            </a:rPr>
            <a:t>di </a:t>
          </a:r>
        </a:p>
        <a:p>
          <a:r>
            <a:rPr lang="it-IT" sz="2400" b="1" kern="1200" dirty="0" smtClean="0">
              <a:solidFill>
                <a:srgbClr val="FF0000"/>
              </a:solidFill>
              <a:latin typeface="Book Antiqua" panose="02040602050305030304" pitchFamily="18" charset="0"/>
              <a:ea typeface="+mn-ea"/>
              <a:cs typeface="+mn-cs"/>
            </a:rPr>
            <a:t>apprendimento </a:t>
          </a:r>
        </a:p>
        <a:p>
          <a:r>
            <a:rPr lang="it-IT" sz="2400" b="1" kern="1200" dirty="0" smtClean="0">
              <a:solidFill>
                <a:srgbClr val="FF0000"/>
              </a:solidFill>
              <a:latin typeface="Book Antiqua" panose="02040602050305030304" pitchFamily="18" charset="0"/>
              <a:ea typeface="+mn-ea"/>
              <a:cs typeface="+mn-cs"/>
            </a:rPr>
            <a:t>(C/A/R-A)</a:t>
          </a:r>
        </a:p>
      </dgm:t>
    </dgm:pt>
    <dgm:pt modelId="{D2D0C7C0-4798-45C7-864F-55194CCC00AF}" type="parTrans" cxnId="{069B3C75-AB93-478A-BBEA-24C43C128BF0}">
      <dgm:prSet/>
      <dgm:spPr/>
      <dgm:t>
        <a:bodyPr/>
        <a:lstStyle/>
        <a:p>
          <a:endParaRPr lang="it-IT"/>
        </a:p>
      </dgm:t>
    </dgm:pt>
    <dgm:pt modelId="{C0C4A80F-4DB2-46A4-B047-05A908ABCE8F}" type="sibTrans" cxnId="{069B3C75-AB93-478A-BBEA-24C43C128BF0}">
      <dgm:prSet/>
      <dgm:spPr/>
      <dgm:t>
        <a:bodyPr/>
        <a:lstStyle/>
        <a:p>
          <a:endParaRPr lang="it-IT"/>
        </a:p>
      </dgm:t>
    </dgm:pt>
    <dgm:pt modelId="{75E685CE-3EE7-4AA0-83D0-E87ED0D20BE7}">
      <dgm:prSet phldrT="[Testo]" custT="1"/>
      <dgm:spPr/>
      <dgm:t>
        <a:bodyPr/>
        <a:lstStyle/>
        <a:p>
          <a:pPr algn="l"/>
          <a:r>
            <a:rPr lang="it-IT" sz="3200" b="1" kern="1200" dirty="0" smtClean="0">
              <a:solidFill>
                <a:srgbClr val="1F497D"/>
              </a:solidFill>
              <a:latin typeface="Book Antiqua" panose="02040602050305030304" pitchFamily="18" charset="0"/>
              <a:ea typeface="+mn-ea"/>
              <a:cs typeface="+mn-cs"/>
            </a:rPr>
            <a:t>ESCO</a:t>
          </a:r>
          <a:endParaRPr lang="it-IT" sz="3200" b="1" kern="1200" dirty="0">
            <a:solidFill>
              <a:srgbClr val="1F497D"/>
            </a:solidFill>
            <a:latin typeface="Book Antiqua" panose="02040602050305030304" pitchFamily="18" charset="0"/>
            <a:ea typeface="+mn-ea"/>
            <a:cs typeface="+mn-cs"/>
          </a:endParaRPr>
        </a:p>
      </dgm:t>
    </dgm:pt>
    <dgm:pt modelId="{E8AC23D7-3FE5-42EE-A541-E6776EE7D2C3}" type="parTrans" cxnId="{DAF4FA81-DC14-4001-8B1D-D87DE751BE45}">
      <dgm:prSet/>
      <dgm:spPr/>
      <dgm:t>
        <a:bodyPr/>
        <a:lstStyle/>
        <a:p>
          <a:endParaRPr lang="it-IT"/>
        </a:p>
      </dgm:t>
    </dgm:pt>
    <dgm:pt modelId="{44141890-ED1D-4A07-8AE4-95131FDA0C55}" type="sibTrans" cxnId="{DAF4FA81-DC14-4001-8B1D-D87DE751BE45}">
      <dgm:prSet/>
      <dgm:spPr/>
      <dgm:t>
        <a:bodyPr/>
        <a:lstStyle/>
        <a:p>
          <a:endParaRPr lang="it-IT"/>
        </a:p>
      </dgm:t>
    </dgm:pt>
    <dgm:pt modelId="{F53DA39A-AFB1-4F02-9FAC-9EF5E736BD50}">
      <dgm:prSet phldrT="[Testo]" custT="1"/>
      <dgm:spPr/>
      <dgm:t>
        <a:bodyPr/>
        <a:lstStyle/>
        <a:p>
          <a:r>
            <a:rPr lang="it-IT" sz="4400" kern="1200" dirty="0" smtClean="0"/>
            <a:t>    </a:t>
          </a:r>
          <a:r>
            <a:rPr lang="it-IT" sz="3200" b="1" kern="1200" dirty="0" smtClean="0">
              <a:solidFill>
                <a:srgbClr val="1F497D"/>
              </a:solidFill>
              <a:latin typeface="Book Antiqua" panose="02040602050305030304" pitchFamily="18" charset="0"/>
              <a:ea typeface="+mn-ea"/>
              <a:cs typeface="+mn-cs"/>
            </a:rPr>
            <a:t>EQF</a:t>
          </a:r>
          <a:endParaRPr lang="it-IT" sz="3200" b="1" kern="1200" dirty="0">
            <a:solidFill>
              <a:srgbClr val="1F497D"/>
            </a:solidFill>
            <a:latin typeface="Book Antiqua" panose="02040602050305030304" pitchFamily="18" charset="0"/>
            <a:ea typeface="+mn-ea"/>
            <a:cs typeface="+mn-cs"/>
          </a:endParaRPr>
        </a:p>
      </dgm:t>
    </dgm:pt>
    <dgm:pt modelId="{74D98053-D2BE-4E6C-9164-52716BD5BC84}" type="parTrans" cxnId="{B1B7C562-9A6E-4438-B934-18F505CA39CB}">
      <dgm:prSet/>
      <dgm:spPr/>
      <dgm:t>
        <a:bodyPr/>
        <a:lstStyle/>
        <a:p>
          <a:endParaRPr lang="it-IT"/>
        </a:p>
      </dgm:t>
    </dgm:pt>
    <dgm:pt modelId="{7565D254-A6F7-4169-9992-B2EBF840E1DB}" type="sibTrans" cxnId="{B1B7C562-9A6E-4438-B934-18F505CA39CB}">
      <dgm:prSet/>
      <dgm:spPr/>
      <dgm:t>
        <a:bodyPr/>
        <a:lstStyle/>
        <a:p>
          <a:endParaRPr lang="it-IT"/>
        </a:p>
      </dgm:t>
    </dgm:pt>
    <dgm:pt modelId="{7DDE20F6-DE08-4941-AA8C-87F68B8D9F3C}" type="pres">
      <dgm:prSet presAssocID="{907DF17C-6D1D-4B8C-B104-3FFAA8C85A72}" presName="compositeShape" presStyleCnt="0">
        <dgm:presLayoutVars>
          <dgm:chMax val="7"/>
          <dgm:dir/>
          <dgm:resizeHandles val="exact"/>
        </dgm:presLayoutVars>
      </dgm:prSet>
      <dgm:spPr/>
      <dgm:t>
        <a:bodyPr/>
        <a:lstStyle/>
        <a:p>
          <a:endParaRPr lang="it-IT"/>
        </a:p>
      </dgm:t>
    </dgm:pt>
    <dgm:pt modelId="{412C6C49-5C86-4DCB-82FF-F9ED3F938AC5}" type="pres">
      <dgm:prSet presAssocID="{AE94E0A7-990D-494B-A34D-3E49E9BC1919}" presName="circ1" presStyleLbl="vennNode1" presStyleIdx="0" presStyleCnt="3" custScaleX="110473" custLinFactNeighborX="-415" custLinFactNeighborY="11212"/>
      <dgm:spPr/>
      <dgm:t>
        <a:bodyPr/>
        <a:lstStyle/>
        <a:p>
          <a:endParaRPr lang="it-IT"/>
        </a:p>
      </dgm:t>
    </dgm:pt>
    <dgm:pt modelId="{1D162388-A4CB-478E-90E7-947BDE8DF478}" type="pres">
      <dgm:prSet presAssocID="{AE94E0A7-990D-494B-A34D-3E49E9BC1919}" presName="circ1Tx" presStyleLbl="revTx" presStyleIdx="0" presStyleCnt="0">
        <dgm:presLayoutVars>
          <dgm:chMax val="0"/>
          <dgm:chPref val="0"/>
          <dgm:bulletEnabled val="1"/>
        </dgm:presLayoutVars>
      </dgm:prSet>
      <dgm:spPr/>
      <dgm:t>
        <a:bodyPr/>
        <a:lstStyle/>
        <a:p>
          <a:endParaRPr lang="it-IT"/>
        </a:p>
      </dgm:t>
    </dgm:pt>
    <dgm:pt modelId="{E98C6FFD-6D8E-4481-B13E-F17129B02D1A}" type="pres">
      <dgm:prSet presAssocID="{75E685CE-3EE7-4AA0-83D0-E87ED0D20BE7}" presName="circ2" presStyleLbl="vennNode1" presStyleIdx="1" presStyleCnt="3" custScaleX="97579" custScaleY="99019" custLinFactNeighborX="53864" custLinFactNeighborY="-38407"/>
      <dgm:spPr/>
      <dgm:t>
        <a:bodyPr/>
        <a:lstStyle/>
        <a:p>
          <a:endParaRPr lang="it-IT"/>
        </a:p>
      </dgm:t>
    </dgm:pt>
    <dgm:pt modelId="{4905B815-695A-4232-874B-19FEBAF8EAF1}" type="pres">
      <dgm:prSet presAssocID="{75E685CE-3EE7-4AA0-83D0-E87ED0D20BE7}" presName="circ2Tx" presStyleLbl="revTx" presStyleIdx="0" presStyleCnt="0">
        <dgm:presLayoutVars>
          <dgm:chMax val="0"/>
          <dgm:chPref val="0"/>
          <dgm:bulletEnabled val="1"/>
        </dgm:presLayoutVars>
      </dgm:prSet>
      <dgm:spPr/>
      <dgm:t>
        <a:bodyPr/>
        <a:lstStyle/>
        <a:p>
          <a:endParaRPr lang="it-IT"/>
        </a:p>
      </dgm:t>
    </dgm:pt>
    <dgm:pt modelId="{590A4753-2436-43F2-8C51-41F75DC78905}" type="pres">
      <dgm:prSet presAssocID="{F53DA39A-AFB1-4F02-9FAC-9EF5E736BD50}" presName="circ3" presStyleLbl="vennNode1" presStyleIdx="2" presStyleCnt="3" custScaleX="97892" custLinFactNeighborX="-56177" custLinFactNeighborY="-40591"/>
      <dgm:spPr/>
      <dgm:t>
        <a:bodyPr/>
        <a:lstStyle/>
        <a:p>
          <a:endParaRPr lang="it-IT"/>
        </a:p>
      </dgm:t>
    </dgm:pt>
    <dgm:pt modelId="{3516AA8B-3256-4BED-A9EF-9AC4F0E92EFF}" type="pres">
      <dgm:prSet presAssocID="{F53DA39A-AFB1-4F02-9FAC-9EF5E736BD50}" presName="circ3Tx" presStyleLbl="revTx" presStyleIdx="0" presStyleCnt="0">
        <dgm:presLayoutVars>
          <dgm:chMax val="0"/>
          <dgm:chPref val="0"/>
          <dgm:bulletEnabled val="1"/>
        </dgm:presLayoutVars>
      </dgm:prSet>
      <dgm:spPr/>
      <dgm:t>
        <a:bodyPr/>
        <a:lstStyle/>
        <a:p>
          <a:endParaRPr lang="it-IT"/>
        </a:p>
      </dgm:t>
    </dgm:pt>
  </dgm:ptLst>
  <dgm:cxnLst>
    <dgm:cxn modelId="{B1B7C562-9A6E-4438-B934-18F505CA39CB}" srcId="{907DF17C-6D1D-4B8C-B104-3FFAA8C85A72}" destId="{F53DA39A-AFB1-4F02-9FAC-9EF5E736BD50}" srcOrd="2" destOrd="0" parTransId="{74D98053-D2BE-4E6C-9164-52716BD5BC84}" sibTransId="{7565D254-A6F7-4169-9992-B2EBF840E1DB}"/>
    <dgm:cxn modelId="{A6D85A7A-CCC0-4017-852E-D8626F4057D1}" type="presOf" srcId="{F53DA39A-AFB1-4F02-9FAC-9EF5E736BD50}" destId="{3516AA8B-3256-4BED-A9EF-9AC4F0E92EFF}" srcOrd="1" destOrd="0" presId="urn:microsoft.com/office/officeart/2005/8/layout/venn1"/>
    <dgm:cxn modelId="{FFE7830F-2FCA-407A-A71D-A8E50FB36937}" type="presOf" srcId="{75E685CE-3EE7-4AA0-83D0-E87ED0D20BE7}" destId="{4905B815-695A-4232-874B-19FEBAF8EAF1}" srcOrd="1" destOrd="0" presId="urn:microsoft.com/office/officeart/2005/8/layout/venn1"/>
    <dgm:cxn modelId="{967A549B-3BD7-4A67-9620-F2844E057525}" type="presOf" srcId="{AE94E0A7-990D-494B-A34D-3E49E9BC1919}" destId="{412C6C49-5C86-4DCB-82FF-F9ED3F938AC5}" srcOrd="0" destOrd="0" presId="urn:microsoft.com/office/officeart/2005/8/layout/venn1"/>
    <dgm:cxn modelId="{069B3C75-AB93-478A-BBEA-24C43C128BF0}" srcId="{907DF17C-6D1D-4B8C-B104-3FFAA8C85A72}" destId="{AE94E0A7-990D-494B-A34D-3E49E9BC1919}" srcOrd="0" destOrd="0" parTransId="{D2D0C7C0-4798-45C7-864F-55194CCC00AF}" sibTransId="{C0C4A80F-4DB2-46A4-B047-05A908ABCE8F}"/>
    <dgm:cxn modelId="{DAF4FA81-DC14-4001-8B1D-D87DE751BE45}" srcId="{907DF17C-6D1D-4B8C-B104-3FFAA8C85A72}" destId="{75E685CE-3EE7-4AA0-83D0-E87ED0D20BE7}" srcOrd="1" destOrd="0" parTransId="{E8AC23D7-3FE5-42EE-A541-E6776EE7D2C3}" sibTransId="{44141890-ED1D-4A07-8AE4-95131FDA0C55}"/>
    <dgm:cxn modelId="{0210E89C-9046-4021-A372-D80A4EF2DE10}" type="presOf" srcId="{F53DA39A-AFB1-4F02-9FAC-9EF5E736BD50}" destId="{590A4753-2436-43F2-8C51-41F75DC78905}" srcOrd="0" destOrd="0" presId="urn:microsoft.com/office/officeart/2005/8/layout/venn1"/>
    <dgm:cxn modelId="{CC5DE94F-27E3-4160-B256-DBB569FD85C9}" type="presOf" srcId="{75E685CE-3EE7-4AA0-83D0-E87ED0D20BE7}" destId="{E98C6FFD-6D8E-4481-B13E-F17129B02D1A}" srcOrd="0" destOrd="0" presId="urn:microsoft.com/office/officeart/2005/8/layout/venn1"/>
    <dgm:cxn modelId="{22AF20EC-D01C-424A-9D55-3745A170C83A}" type="presOf" srcId="{907DF17C-6D1D-4B8C-B104-3FFAA8C85A72}" destId="{7DDE20F6-DE08-4941-AA8C-87F68B8D9F3C}" srcOrd="0" destOrd="0" presId="urn:microsoft.com/office/officeart/2005/8/layout/venn1"/>
    <dgm:cxn modelId="{89016762-1A4B-49F9-BB9C-E9F93F9864B9}" type="presOf" srcId="{AE94E0A7-990D-494B-A34D-3E49E9BC1919}" destId="{1D162388-A4CB-478E-90E7-947BDE8DF478}" srcOrd="1" destOrd="0" presId="urn:microsoft.com/office/officeart/2005/8/layout/venn1"/>
    <dgm:cxn modelId="{C3DC4608-6135-44DE-B33C-A5DE6E719E44}" type="presParOf" srcId="{7DDE20F6-DE08-4941-AA8C-87F68B8D9F3C}" destId="{412C6C49-5C86-4DCB-82FF-F9ED3F938AC5}" srcOrd="0" destOrd="0" presId="urn:microsoft.com/office/officeart/2005/8/layout/venn1"/>
    <dgm:cxn modelId="{FFB0854D-D973-4BAA-B734-58FD135A3E2E}" type="presParOf" srcId="{7DDE20F6-DE08-4941-AA8C-87F68B8D9F3C}" destId="{1D162388-A4CB-478E-90E7-947BDE8DF478}" srcOrd="1" destOrd="0" presId="urn:microsoft.com/office/officeart/2005/8/layout/venn1"/>
    <dgm:cxn modelId="{8AE85A4C-8A25-4726-8E39-1029AC94ACE6}" type="presParOf" srcId="{7DDE20F6-DE08-4941-AA8C-87F68B8D9F3C}" destId="{E98C6FFD-6D8E-4481-B13E-F17129B02D1A}" srcOrd="2" destOrd="0" presId="urn:microsoft.com/office/officeart/2005/8/layout/venn1"/>
    <dgm:cxn modelId="{065D0F49-17E1-4DAA-AEDE-A8F567061E36}" type="presParOf" srcId="{7DDE20F6-DE08-4941-AA8C-87F68B8D9F3C}" destId="{4905B815-695A-4232-874B-19FEBAF8EAF1}" srcOrd="3" destOrd="0" presId="urn:microsoft.com/office/officeart/2005/8/layout/venn1"/>
    <dgm:cxn modelId="{B4FDACE8-BAF3-47E4-B017-5E3C4AE091D3}" type="presParOf" srcId="{7DDE20F6-DE08-4941-AA8C-87F68B8D9F3C}" destId="{590A4753-2436-43F2-8C51-41F75DC78905}" srcOrd="4" destOrd="0" presId="urn:microsoft.com/office/officeart/2005/8/layout/venn1"/>
    <dgm:cxn modelId="{E2829E51-6A02-4314-9C54-48CAE0087224}" type="presParOf" srcId="{7DDE20F6-DE08-4941-AA8C-87F68B8D9F3C}" destId="{3516AA8B-3256-4BED-A9EF-9AC4F0E92EFF}" srcOrd="5" destOrd="0" presId="urn:microsoft.com/office/officeart/2005/8/layout/venn1"/>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BA77F9AC-161F-4842-B860-7860443546B9}" type="doc">
      <dgm:prSet loTypeId="urn:microsoft.com/office/officeart/2008/layout/LinedList" loCatId="list" qsTypeId="urn:microsoft.com/office/officeart/2005/8/quickstyle/simple1" qsCatId="simple" csTypeId="urn:microsoft.com/office/officeart/2005/8/colors/accent1_2" csCatId="accent1" phldr="1"/>
      <dgm:spPr/>
      <dgm:t>
        <a:bodyPr/>
        <a:lstStyle/>
        <a:p>
          <a:endParaRPr lang="it-IT"/>
        </a:p>
      </dgm:t>
    </dgm:pt>
    <dgm:pt modelId="{1B525046-12FC-47F7-BA7D-7EF1B34485D9}">
      <dgm:prSet custT="1"/>
      <dgm:spPr/>
      <dgm:t>
        <a:bodyPr/>
        <a:lstStyle/>
        <a:p>
          <a:pPr algn="just" rtl="0"/>
          <a:r>
            <a:rPr lang="it-IT" sz="1900" kern="1200" dirty="0" smtClean="0">
              <a:solidFill>
                <a:srgbClr val="1F497D"/>
              </a:solidFill>
              <a:latin typeface="Book Antiqua" panose="02040602050305030304" pitchFamily="18" charset="0"/>
              <a:ea typeface="+mn-ea"/>
              <a:cs typeface="+mn-cs"/>
            </a:rPr>
            <a:t>Completamento del processo di correlazione delle classificazioni nazionali a ESCO </a:t>
          </a:r>
          <a:endParaRPr lang="it-IT" sz="1900" i="1" kern="1200" dirty="0" smtClean="0">
            <a:solidFill>
              <a:srgbClr val="1F497D"/>
            </a:solidFill>
            <a:latin typeface="Book Antiqua" panose="02040602050305030304" pitchFamily="18" charset="0"/>
            <a:ea typeface="+mn-ea"/>
            <a:cs typeface="+mn-cs"/>
          </a:endParaRPr>
        </a:p>
        <a:p>
          <a:pPr algn="l" rtl="0"/>
          <a:r>
            <a:rPr lang="it-IT" sz="1900" i="0" kern="1200" dirty="0" smtClean="0">
              <a:solidFill>
                <a:srgbClr val="1F497D"/>
              </a:solidFill>
              <a:latin typeface="Book Antiqua" panose="02040602050305030304" pitchFamily="18" charset="0"/>
              <a:ea typeface="+mn-ea"/>
              <a:cs typeface="+mn-cs"/>
            </a:rPr>
            <a:t>      Pillar </a:t>
          </a:r>
          <a:r>
            <a:rPr lang="it-IT" sz="1900" i="0" kern="1200" dirty="0" err="1" smtClean="0">
              <a:solidFill>
                <a:srgbClr val="1F497D"/>
              </a:solidFill>
              <a:latin typeface="Book Antiqua" panose="02040602050305030304" pitchFamily="18" charset="0"/>
              <a:ea typeface="+mn-ea"/>
              <a:cs typeface="+mn-cs"/>
            </a:rPr>
            <a:t>Skills</a:t>
          </a:r>
          <a:r>
            <a:rPr lang="it-IT" sz="1900" i="0" kern="1200" dirty="0" smtClean="0">
              <a:solidFill>
                <a:srgbClr val="1F497D"/>
              </a:solidFill>
              <a:latin typeface="Book Antiqua" panose="02040602050305030304" pitchFamily="18" charset="0"/>
              <a:ea typeface="+mn-ea"/>
              <a:cs typeface="+mn-cs"/>
            </a:rPr>
            <a:t>: </a:t>
          </a:r>
        </a:p>
        <a:p>
          <a:pPr algn="l" rtl="0"/>
          <a:r>
            <a:rPr lang="it-IT" sz="1900" i="0" kern="1200" dirty="0" smtClean="0">
              <a:solidFill>
                <a:srgbClr val="1F497D"/>
              </a:solidFill>
              <a:latin typeface="Book Antiqua" panose="02040602050305030304" pitchFamily="18" charset="0"/>
              <a:ea typeface="+mn-ea"/>
              <a:cs typeface="+mn-cs"/>
            </a:rPr>
            <a:t>	- CE: implementazione della struttura gerarchica</a:t>
          </a:r>
        </a:p>
        <a:p>
          <a:pPr algn="l" rtl="0"/>
          <a:r>
            <a:rPr lang="it-IT" sz="1900" i="0" kern="1200" dirty="0" smtClean="0">
              <a:solidFill>
                <a:srgbClr val="1F497D"/>
              </a:solidFill>
              <a:latin typeface="Book Antiqua" panose="02040602050305030304" pitchFamily="18" charset="0"/>
              <a:ea typeface="+mn-ea"/>
              <a:cs typeface="+mn-cs"/>
            </a:rPr>
            <a:t>	- ESCO Team Italia: metodologia di aggancio al Pillar Skills  </a:t>
          </a:r>
        </a:p>
        <a:p>
          <a:pPr algn="just" rtl="0"/>
          <a:r>
            <a:rPr lang="it-IT" sz="1900" i="0" kern="1200" dirty="0" smtClean="0">
              <a:solidFill>
                <a:srgbClr val="1F497D"/>
              </a:solidFill>
              <a:latin typeface="Book Antiqua" panose="02040602050305030304" pitchFamily="18" charset="0"/>
              <a:ea typeface="+mn-ea"/>
              <a:cs typeface="+mn-cs"/>
            </a:rPr>
            <a:t>Avvio del </a:t>
          </a:r>
          <a:r>
            <a:rPr lang="it-IT" sz="1900" i="1" kern="1200" dirty="0" smtClean="0">
              <a:solidFill>
                <a:srgbClr val="1F497D"/>
              </a:solidFill>
              <a:latin typeface="Book Antiqua" panose="02040602050305030304" pitchFamily="18" charset="0"/>
              <a:ea typeface="+mn-ea"/>
              <a:cs typeface="+mn-cs"/>
            </a:rPr>
            <a:t>Single Point of Contact </a:t>
          </a:r>
          <a:r>
            <a:rPr lang="it-IT" sz="1900" i="0" kern="1200" dirty="0" smtClean="0">
              <a:solidFill>
                <a:srgbClr val="1F497D"/>
              </a:solidFill>
              <a:latin typeface="Book Antiqua" panose="02040602050305030304" pitchFamily="18" charset="0"/>
              <a:ea typeface="+mn-ea"/>
              <a:cs typeface="+mn-cs"/>
            </a:rPr>
            <a:t>per supervisione procedura di mapping</a:t>
          </a:r>
        </a:p>
        <a:p>
          <a:pPr algn="just" rtl="0"/>
          <a:r>
            <a:rPr lang="it-IT" sz="1900" b="1" i="0" kern="1200" dirty="0" smtClean="0">
              <a:solidFill>
                <a:srgbClr val="1F497D"/>
              </a:solidFill>
              <a:latin typeface="Book Antiqua" panose="02040602050305030304" pitchFamily="18" charset="0"/>
              <a:ea typeface="+mn-ea"/>
              <a:cs typeface="+mn-cs"/>
            </a:rPr>
            <a:t>(c/o Struttura II – ANPAL)</a:t>
          </a:r>
        </a:p>
        <a:p>
          <a:pPr algn="l" rtl="0"/>
          <a:endParaRPr lang="it-IT" sz="1900" i="1" kern="1200" dirty="0" smtClean="0">
            <a:solidFill>
              <a:srgbClr val="1F497D"/>
            </a:solidFill>
            <a:latin typeface="Book Antiqua" panose="02040602050305030304" pitchFamily="18" charset="0"/>
            <a:ea typeface="+mn-ea"/>
            <a:cs typeface="+mn-cs"/>
          </a:endParaRPr>
        </a:p>
      </dgm:t>
    </dgm:pt>
    <dgm:pt modelId="{4E55F7A6-E9CE-412C-8DA0-C036B90E855F}" type="parTrans" cxnId="{1A2A9A86-8A60-4BFC-AC67-F864192B3198}">
      <dgm:prSet/>
      <dgm:spPr/>
      <dgm:t>
        <a:bodyPr/>
        <a:lstStyle/>
        <a:p>
          <a:endParaRPr lang="it-IT"/>
        </a:p>
      </dgm:t>
    </dgm:pt>
    <dgm:pt modelId="{E1886AC6-17EA-4DCD-B65E-6D573C470FE8}" type="sibTrans" cxnId="{1A2A9A86-8A60-4BFC-AC67-F864192B3198}">
      <dgm:prSet/>
      <dgm:spPr/>
      <dgm:t>
        <a:bodyPr/>
        <a:lstStyle/>
        <a:p>
          <a:endParaRPr lang="it-IT"/>
        </a:p>
      </dgm:t>
    </dgm:pt>
    <dgm:pt modelId="{310EDF01-C2EC-4F95-9D63-340252F0620E}">
      <dgm:prSet custT="1"/>
      <dgm:spPr/>
      <dgm:t>
        <a:bodyPr/>
        <a:lstStyle/>
        <a:p>
          <a:pPr rtl="0"/>
          <a:endParaRPr lang="it-IT" sz="1900" i="1" kern="1200" dirty="0">
            <a:solidFill>
              <a:srgbClr val="1F497D"/>
            </a:solidFill>
            <a:latin typeface="Book Antiqua" panose="02040602050305030304" pitchFamily="18" charset="0"/>
            <a:ea typeface="+mn-ea"/>
            <a:cs typeface="+mn-cs"/>
          </a:endParaRPr>
        </a:p>
      </dgm:t>
    </dgm:pt>
    <dgm:pt modelId="{0178213A-2B19-4DC9-ADAA-AD13F17A6E0A}" type="parTrans" cxnId="{7C4822A0-22D2-4AEC-B2D5-E572F3BC5882}">
      <dgm:prSet/>
      <dgm:spPr/>
      <dgm:t>
        <a:bodyPr/>
        <a:lstStyle/>
        <a:p>
          <a:endParaRPr lang="it-IT"/>
        </a:p>
      </dgm:t>
    </dgm:pt>
    <dgm:pt modelId="{2BD6CD6C-A961-40DD-B983-B1B30D732AF0}" type="sibTrans" cxnId="{7C4822A0-22D2-4AEC-B2D5-E572F3BC5882}">
      <dgm:prSet/>
      <dgm:spPr/>
      <dgm:t>
        <a:bodyPr/>
        <a:lstStyle/>
        <a:p>
          <a:endParaRPr lang="it-IT"/>
        </a:p>
      </dgm:t>
    </dgm:pt>
    <dgm:pt modelId="{2EBAEC75-AA92-4367-A790-98BEED286948}">
      <dgm:prSet custT="1"/>
      <dgm:spPr/>
      <dgm:t>
        <a:bodyPr/>
        <a:lstStyle/>
        <a:p>
          <a:pPr algn="just" rtl="0"/>
          <a:r>
            <a:rPr lang="it-IT" sz="1900" kern="1200" dirty="0" smtClean="0">
              <a:solidFill>
                <a:srgbClr val="1F497D"/>
              </a:solidFill>
              <a:latin typeface="Book Antiqua" panose="02040602050305030304" pitchFamily="18" charset="0"/>
              <a:ea typeface="+mn-ea"/>
              <a:cs typeface="+mn-cs"/>
            </a:rPr>
            <a:t>Implementazione di ESCO attraverso il </a:t>
          </a:r>
          <a:r>
            <a:rPr lang="it-IT" sz="1900" i="1" kern="1200" dirty="0" smtClean="0">
              <a:solidFill>
                <a:srgbClr val="1F497D"/>
              </a:solidFill>
              <a:latin typeface="Book Antiqua" panose="02040602050305030304" pitchFamily="18" charset="0"/>
              <a:ea typeface="+mn-ea"/>
              <a:cs typeface="+mn-cs"/>
            </a:rPr>
            <a:t>Member States Working Group </a:t>
          </a:r>
          <a:r>
            <a:rPr lang="it-IT" sz="1900" kern="1200" dirty="0" smtClean="0">
              <a:solidFill>
                <a:srgbClr val="1F497D"/>
              </a:solidFill>
              <a:latin typeface="Book Antiqua" panose="02040602050305030304" pitchFamily="18" charset="0"/>
              <a:ea typeface="+mn-ea"/>
              <a:cs typeface="+mn-cs"/>
            </a:rPr>
            <a:t>(MSWG) presso la CE</a:t>
          </a:r>
        </a:p>
        <a:p>
          <a:pPr algn="l" rtl="0"/>
          <a:r>
            <a:rPr lang="it-IT" sz="1900" b="1" kern="1200" dirty="0" smtClean="0">
              <a:solidFill>
                <a:srgbClr val="1F497D"/>
              </a:solidFill>
              <a:latin typeface="Book Antiqua" panose="02040602050305030304" pitchFamily="18" charset="0"/>
              <a:ea typeface="+mn-ea"/>
              <a:cs typeface="+mn-cs"/>
            </a:rPr>
            <a:t>(MSWG per l’Italia - ESCO Team Italia)</a:t>
          </a:r>
          <a:endParaRPr lang="it-IT" sz="1900" b="1" kern="1200" dirty="0">
            <a:solidFill>
              <a:srgbClr val="1F497D"/>
            </a:solidFill>
            <a:latin typeface="Book Antiqua" panose="02040602050305030304" pitchFamily="18" charset="0"/>
            <a:ea typeface="+mn-ea"/>
            <a:cs typeface="+mn-cs"/>
          </a:endParaRPr>
        </a:p>
      </dgm:t>
    </dgm:pt>
    <dgm:pt modelId="{7B0CEBAC-7097-4210-86D4-0D386AB979EF}" type="parTrans" cxnId="{B958E52C-6DD2-4E84-BECE-68A2D3922BB3}">
      <dgm:prSet/>
      <dgm:spPr/>
      <dgm:t>
        <a:bodyPr/>
        <a:lstStyle/>
        <a:p>
          <a:endParaRPr lang="it-IT"/>
        </a:p>
      </dgm:t>
    </dgm:pt>
    <dgm:pt modelId="{E8F08C78-5012-4463-B120-99A652ADD0EE}" type="sibTrans" cxnId="{B958E52C-6DD2-4E84-BECE-68A2D3922BB3}">
      <dgm:prSet/>
      <dgm:spPr/>
      <dgm:t>
        <a:bodyPr/>
        <a:lstStyle/>
        <a:p>
          <a:endParaRPr lang="it-IT"/>
        </a:p>
      </dgm:t>
    </dgm:pt>
    <dgm:pt modelId="{A81DDAE9-E40B-42FC-B768-EBF22026B22A}" type="pres">
      <dgm:prSet presAssocID="{BA77F9AC-161F-4842-B860-7860443546B9}" presName="vert0" presStyleCnt="0">
        <dgm:presLayoutVars>
          <dgm:dir/>
          <dgm:animOne val="branch"/>
          <dgm:animLvl val="lvl"/>
        </dgm:presLayoutVars>
      </dgm:prSet>
      <dgm:spPr/>
      <dgm:t>
        <a:bodyPr/>
        <a:lstStyle/>
        <a:p>
          <a:endParaRPr lang="it-IT"/>
        </a:p>
      </dgm:t>
    </dgm:pt>
    <dgm:pt modelId="{3AD4BB2E-3C99-4EE5-8FF1-A760B4566BEB}" type="pres">
      <dgm:prSet presAssocID="{1B525046-12FC-47F7-BA7D-7EF1B34485D9}" presName="thickLine" presStyleLbl="alignNode1" presStyleIdx="0" presStyleCnt="3"/>
      <dgm:spPr/>
    </dgm:pt>
    <dgm:pt modelId="{5D209C56-3F0A-4D73-A04B-B92AF48B00E9}" type="pres">
      <dgm:prSet presAssocID="{1B525046-12FC-47F7-BA7D-7EF1B34485D9}" presName="horz1" presStyleCnt="0"/>
      <dgm:spPr/>
    </dgm:pt>
    <dgm:pt modelId="{59AE16F8-787E-4D3D-85D7-F03056FC5D87}" type="pres">
      <dgm:prSet presAssocID="{1B525046-12FC-47F7-BA7D-7EF1B34485D9}" presName="tx1" presStyleLbl="revTx" presStyleIdx="0" presStyleCnt="3" custScaleY="142049"/>
      <dgm:spPr/>
      <dgm:t>
        <a:bodyPr/>
        <a:lstStyle/>
        <a:p>
          <a:endParaRPr lang="it-IT"/>
        </a:p>
      </dgm:t>
    </dgm:pt>
    <dgm:pt modelId="{F5D09EF4-481B-4072-9D09-76E1E5CD1FE5}" type="pres">
      <dgm:prSet presAssocID="{1B525046-12FC-47F7-BA7D-7EF1B34485D9}" presName="vert1" presStyleCnt="0"/>
      <dgm:spPr/>
    </dgm:pt>
    <dgm:pt modelId="{F245708D-F785-47EB-81F3-FFB3F8A651AF}" type="pres">
      <dgm:prSet presAssocID="{310EDF01-C2EC-4F95-9D63-340252F0620E}" presName="thickLine" presStyleLbl="alignNode1" presStyleIdx="1" presStyleCnt="3"/>
      <dgm:spPr/>
    </dgm:pt>
    <dgm:pt modelId="{72759654-8B80-4BFF-9608-8988DE775EA0}" type="pres">
      <dgm:prSet presAssocID="{310EDF01-C2EC-4F95-9D63-340252F0620E}" presName="horz1" presStyleCnt="0"/>
      <dgm:spPr/>
    </dgm:pt>
    <dgm:pt modelId="{9C47EA34-1678-4B5C-B181-BB7F88160751}" type="pres">
      <dgm:prSet presAssocID="{310EDF01-C2EC-4F95-9D63-340252F0620E}" presName="tx1" presStyleLbl="revTx" presStyleIdx="1" presStyleCnt="3" custScaleY="90862"/>
      <dgm:spPr/>
      <dgm:t>
        <a:bodyPr/>
        <a:lstStyle/>
        <a:p>
          <a:endParaRPr lang="it-IT"/>
        </a:p>
      </dgm:t>
    </dgm:pt>
    <dgm:pt modelId="{CA986D1A-9705-4A3C-961D-AA3397C39365}" type="pres">
      <dgm:prSet presAssocID="{310EDF01-C2EC-4F95-9D63-340252F0620E}" presName="vert1" presStyleCnt="0"/>
      <dgm:spPr/>
    </dgm:pt>
    <dgm:pt modelId="{41A72FEE-EC54-48C2-A775-8EF0BF986326}" type="pres">
      <dgm:prSet presAssocID="{2EBAEC75-AA92-4367-A790-98BEED286948}" presName="thickLine" presStyleLbl="alignNode1" presStyleIdx="2" presStyleCnt="3"/>
      <dgm:spPr/>
    </dgm:pt>
    <dgm:pt modelId="{2CDA29A7-6788-4718-9457-1D9450A8B110}" type="pres">
      <dgm:prSet presAssocID="{2EBAEC75-AA92-4367-A790-98BEED286948}" presName="horz1" presStyleCnt="0"/>
      <dgm:spPr/>
    </dgm:pt>
    <dgm:pt modelId="{18E5D129-4909-407C-9C2F-74CBBA1F2449}" type="pres">
      <dgm:prSet presAssocID="{2EBAEC75-AA92-4367-A790-98BEED286948}" presName="tx1" presStyleLbl="revTx" presStyleIdx="2" presStyleCnt="3"/>
      <dgm:spPr/>
      <dgm:t>
        <a:bodyPr/>
        <a:lstStyle/>
        <a:p>
          <a:endParaRPr lang="it-IT"/>
        </a:p>
      </dgm:t>
    </dgm:pt>
    <dgm:pt modelId="{85BFA75D-0C56-4732-84F0-5FB071233452}" type="pres">
      <dgm:prSet presAssocID="{2EBAEC75-AA92-4367-A790-98BEED286948}" presName="vert1" presStyleCnt="0"/>
      <dgm:spPr/>
    </dgm:pt>
  </dgm:ptLst>
  <dgm:cxnLst>
    <dgm:cxn modelId="{0EDB44B9-F34D-47D4-A046-A0EE5733665D}" type="presOf" srcId="{BA77F9AC-161F-4842-B860-7860443546B9}" destId="{A81DDAE9-E40B-42FC-B768-EBF22026B22A}" srcOrd="0" destOrd="0" presId="urn:microsoft.com/office/officeart/2008/layout/LinedList"/>
    <dgm:cxn modelId="{7C4822A0-22D2-4AEC-B2D5-E572F3BC5882}" srcId="{BA77F9AC-161F-4842-B860-7860443546B9}" destId="{310EDF01-C2EC-4F95-9D63-340252F0620E}" srcOrd="1" destOrd="0" parTransId="{0178213A-2B19-4DC9-ADAA-AD13F17A6E0A}" sibTransId="{2BD6CD6C-A961-40DD-B983-B1B30D732AF0}"/>
    <dgm:cxn modelId="{743F8758-D0C1-4FE3-98C1-7F107FC38C7C}" type="presOf" srcId="{310EDF01-C2EC-4F95-9D63-340252F0620E}" destId="{9C47EA34-1678-4B5C-B181-BB7F88160751}" srcOrd="0" destOrd="0" presId="urn:microsoft.com/office/officeart/2008/layout/LinedList"/>
    <dgm:cxn modelId="{A4022B7D-C839-4DC9-A0BB-78A10A35B4B2}" type="presOf" srcId="{1B525046-12FC-47F7-BA7D-7EF1B34485D9}" destId="{59AE16F8-787E-4D3D-85D7-F03056FC5D87}" srcOrd="0" destOrd="0" presId="urn:microsoft.com/office/officeart/2008/layout/LinedList"/>
    <dgm:cxn modelId="{B958E52C-6DD2-4E84-BECE-68A2D3922BB3}" srcId="{BA77F9AC-161F-4842-B860-7860443546B9}" destId="{2EBAEC75-AA92-4367-A790-98BEED286948}" srcOrd="2" destOrd="0" parTransId="{7B0CEBAC-7097-4210-86D4-0D386AB979EF}" sibTransId="{E8F08C78-5012-4463-B120-99A652ADD0EE}"/>
    <dgm:cxn modelId="{9BEBAC7C-9CA0-44DA-A097-2D5F3705D7C2}" type="presOf" srcId="{2EBAEC75-AA92-4367-A790-98BEED286948}" destId="{18E5D129-4909-407C-9C2F-74CBBA1F2449}" srcOrd="0" destOrd="0" presId="urn:microsoft.com/office/officeart/2008/layout/LinedList"/>
    <dgm:cxn modelId="{1A2A9A86-8A60-4BFC-AC67-F864192B3198}" srcId="{BA77F9AC-161F-4842-B860-7860443546B9}" destId="{1B525046-12FC-47F7-BA7D-7EF1B34485D9}" srcOrd="0" destOrd="0" parTransId="{4E55F7A6-E9CE-412C-8DA0-C036B90E855F}" sibTransId="{E1886AC6-17EA-4DCD-B65E-6D573C470FE8}"/>
    <dgm:cxn modelId="{D2548214-88C4-4ADF-8CC2-B3B97972B392}" type="presParOf" srcId="{A81DDAE9-E40B-42FC-B768-EBF22026B22A}" destId="{3AD4BB2E-3C99-4EE5-8FF1-A760B4566BEB}" srcOrd="0" destOrd="0" presId="urn:microsoft.com/office/officeart/2008/layout/LinedList"/>
    <dgm:cxn modelId="{9D49E5B9-12D1-4F5E-B4A1-6680AA5B9C88}" type="presParOf" srcId="{A81DDAE9-E40B-42FC-B768-EBF22026B22A}" destId="{5D209C56-3F0A-4D73-A04B-B92AF48B00E9}" srcOrd="1" destOrd="0" presId="urn:microsoft.com/office/officeart/2008/layout/LinedList"/>
    <dgm:cxn modelId="{6126DDD7-A79E-47BE-8C5C-F9A6C63FFF0A}" type="presParOf" srcId="{5D209C56-3F0A-4D73-A04B-B92AF48B00E9}" destId="{59AE16F8-787E-4D3D-85D7-F03056FC5D87}" srcOrd="0" destOrd="0" presId="urn:microsoft.com/office/officeart/2008/layout/LinedList"/>
    <dgm:cxn modelId="{478816C0-F69B-430E-B4C4-7C46C28ECE4F}" type="presParOf" srcId="{5D209C56-3F0A-4D73-A04B-B92AF48B00E9}" destId="{F5D09EF4-481B-4072-9D09-76E1E5CD1FE5}" srcOrd="1" destOrd="0" presId="urn:microsoft.com/office/officeart/2008/layout/LinedList"/>
    <dgm:cxn modelId="{E2A43CF0-A4B9-4EC1-A107-6D670093A258}" type="presParOf" srcId="{A81DDAE9-E40B-42FC-B768-EBF22026B22A}" destId="{F245708D-F785-47EB-81F3-FFB3F8A651AF}" srcOrd="2" destOrd="0" presId="urn:microsoft.com/office/officeart/2008/layout/LinedList"/>
    <dgm:cxn modelId="{5E24043F-787E-41E1-A259-B5601F75430D}" type="presParOf" srcId="{A81DDAE9-E40B-42FC-B768-EBF22026B22A}" destId="{72759654-8B80-4BFF-9608-8988DE775EA0}" srcOrd="3" destOrd="0" presId="urn:microsoft.com/office/officeart/2008/layout/LinedList"/>
    <dgm:cxn modelId="{99393905-AACB-4759-B67F-0C2B2B441DB7}" type="presParOf" srcId="{72759654-8B80-4BFF-9608-8988DE775EA0}" destId="{9C47EA34-1678-4B5C-B181-BB7F88160751}" srcOrd="0" destOrd="0" presId="urn:microsoft.com/office/officeart/2008/layout/LinedList"/>
    <dgm:cxn modelId="{3F76261A-4027-408C-84FC-B14D39715614}" type="presParOf" srcId="{72759654-8B80-4BFF-9608-8988DE775EA0}" destId="{CA986D1A-9705-4A3C-961D-AA3397C39365}" srcOrd="1" destOrd="0" presId="urn:microsoft.com/office/officeart/2008/layout/LinedList"/>
    <dgm:cxn modelId="{576E0FB4-4EB6-47A5-803F-957CD9BA0AF6}" type="presParOf" srcId="{A81DDAE9-E40B-42FC-B768-EBF22026B22A}" destId="{41A72FEE-EC54-48C2-A775-8EF0BF986326}" srcOrd="4" destOrd="0" presId="urn:microsoft.com/office/officeart/2008/layout/LinedList"/>
    <dgm:cxn modelId="{DB2A6E4B-5EF5-4EB8-A3A9-1350A7DE22E1}" type="presParOf" srcId="{A81DDAE9-E40B-42FC-B768-EBF22026B22A}" destId="{2CDA29A7-6788-4718-9457-1D9450A8B110}" srcOrd="5" destOrd="0" presId="urn:microsoft.com/office/officeart/2008/layout/LinedList"/>
    <dgm:cxn modelId="{D87BDBE3-2B9C-40B7-A6B1-D97C1EDC7C6F}" type="presParOf" srcId="{2CDA29A7-6788-4718-9457-1D9450A8B110}" destId="{18E5D129-4909-407C-9C2F-74CBBA1F2449}" srcOrd="0" destOrd="0" presId="urn:microsoft.com/office/officeart/2008/layout/LinedList"/>
    <dgm:cxn modelId="{A12F94EF-2DFE-41D6-B896-F56609418FFA}" type="presParOf" srcId="{2CDA29A7-6788-4718-9457-1D9450A8B110}" destId="{85BFA75D-0C56-4732-84F0-5FB071233452}" srcOrd="1" destOrd="0" presId="urn:microsoft.com/office/officeart/2008/layout/LinedList"/>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072C6A09-557F-4822-B4B6-BDFC9A36943C}">
      <dsp:nvSpPr>
        <dsp:cNvPr id="0" name=""/>
        <dsp:cNvSpPr/>
      </dsp:nvSpPr>
      <dsp:spPr>
        <a:xfrm>
          <a:off x="4825" y="858013"/>
          <a:ext cx="2347573" cy="953452"/>
        </a:xfrm>
        <a:prstGeom prst="rect">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73152" rIns="128016" bIns="73152" numCol="1" spcCol="1270" anchor="ctr" anchorCtr="0">
          <a:noAutofit/>
        </a:bodyPr>
        <a:lstStyle/>
        <a:p>
          <a:pPr lvl="0" algn="ctr" defTabSz="800100">
            <a:lnSpc>
              <a:spcPct val="90000"/>
            </a:lnSpc>
            <a:spcBef>
              <a:spcPct val="0"/>
            </a:spcBef>
            <a:spcAft>
              <a:spcPct val="35000"/>
            </a:spcAft>
          </a:pPr>
          <a:r>
            <a:rPr lang="it-IT" sz="1800" b="1" kern="1200" dirty="0" smtClean="0">
              <a:solidFill>
                <a:schemeClr val="bg1"/>
              </a:solidFill>
              <a:latin typeface="Book Antiqua" panose="02040602050305030304" pitchFamily="18" charset="0"/>
            </a:rPr>
            <a:t>Pillar    Occupations</a:t>
          </a:r>
          <a:endParaRPr lang="it-IT" sz="2400" kern="1200" dirty="0">
            <a:solidFill>
              <a:schemeClr val="bg1"/>
            </a:solidFill>
            <a:latin typeface="Book Antiqua" panose="02040602050305030304" pitchFamily="18" charset="0"/>
          </a:endParaRPr>
        </a:p>
      </dsp:txBody>
      <dsp:txXfrm>
        <a:off x="4825" y="858013"/>
        <a:ext cx="2347573" cy="953452"/>
      </dsp:txXfrm>
    </dsp:sp>
    <dsp:sp modelId="{16766A3E-8FF5-4DD0-A9B2-B241D30804E0}">
      <dsp:nvSpPr>
        <dsp:cNvPr id="0" name=""/>
        <dsp:cNvSpPr/>
      </dsp:nvSpPr>
      <dsp:spPr>
        <a:xfrm>
          <a:off x="10412" y="2134597"/>
          <a:ext cx="2347573" cy="1731108"/>
        </a:xfrm>
        <a:prstGeom prst="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1346" tIns="101346" rIns="135128" bIns="152019" numCol="1" spcCol="1270" anchor="t" anchorCtr="0">
          <a:noAutofit/>
        </a:bodyPr>
        <a:lstStyle/>
        <a:p>
          <a:pPr marL="171450" lvl="1" indent="-171450" algn="ctr" defTabSz="844550" rtl="0">
            <a:lnSpc>
              <a:spcPct val="90000"/>
            </a:lnSpc>
            <a:spcBef>
              <a:spcPct val="0"/>
            </a:spcBef>
            <a:spcAft>
              <a:spcPct val="15000"/>
            </a:spcAft>
            <a:buChar char="••"/>
          </a:pPr>
          <a:r>
            <a:rPr lang="it-IT" sz="1900" kern="1200" dirty="0" smtClean="0">
              <a:solidFill>
                <a:srgbClr val="1F497D"/>
              </a:solidFill>
              <a:latin typeface="Book Antiqua" panose="02040602050305030304" pitchFamily="18" charset="0"/>
              <a:ea typeface="+mn-ea"/>
              <a:cs typeface="+mn-cs"/>
            </a:rPr>
            <a:t>2942 </a:t>
          </a:r>
          <a:r>
            <a:rPr lang="it-IT" sz="1900" i="1" kern="1200" dirty="0" smtClean="0">
              <a:solidFill>
                <a:srgbClr val="1F497D"/>
              </a:solidFill>
              <a:latin typeface="Book Antiqua" panose="02040602050305030304" pitchFamily="18" charset="0"/>
              <a:ea typeface="+mn-ea"/>
              <a:cs typeface="+mn-cs"/>
            </a:rPr>
            <a:t>Occupations</a:t>
          </a:r>
          <a:r>
            <a:rPr lang="it-IT" sz="1900" kern="1200" dirty="0" smtClean="0">
              <a:solidFill>
                <a:srgbClr val="1F497D"/>
              </a:solidFill>
              <a:latin typeface="Book Antiqua" panose="02040602050305030304" pitchFamily="18" charset="0"/>
              <a:ea typeface="+mn-ea"/>
              <a:cs typeface="+mn-cs"/>
            </a:rPr>
            <a:t> Classificazione ISCO-08</a:t>
          </a:r>
          <a:endParaRPr lang="it-IT" sz="1900" i="1" kern="1200" dirty="0">
            <a:solidFill>
              <a:srgbClr val="1F497D"/>
            </a:solidFill>
            <a:latin typeface="Book Antiqua" panose="02040602050305030304" pitchFamily="18" charset="0"/>
            <a:ea typeface="+mn-ea"/>
            <a:cs typeface="+mn-cs"/>
          </a:endParaRPr>
        </a:p>
      </dsp:txBody>
      <dsp:txXfrm>
        <a:off x="10412" y="2134597"/>
        <a:ext cx="2347573" cy="1731108"/>
      </dsp:txXfrm>
    </dsp:sp>
    <dsp:sp modelId="{AAE294BB-C5CC-4742-AF56-5DB49354E8DD}">
      <dsp:nvSpPr>
        <dsp:cNvPr id="0" name=""/>
        <dsp:cNvSpPr/>
      </dsp:nvSpPr>
      <dsp:spPr>
        <a:xfrm>
          <a:off x="2674720" y="838448"/>
          <a:ext cx="2347573" cy="924824"/>
        </a:xfrm>
        <a:prstGeom prst="rect">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60960" rIns="106680" bIns="60960" numCol="1" spcCol="1270" anchor="ctr" anchorCtr="0">
          <a:noAutofit/>
        </a:bodyPr>
        <a:lstStyle/>
        <a:p>
          <a:pPr lvl="0" algn="ctr" defTabSz="666750">
            <a:lnSpc>
              <a:spcPct val="90000"/>
            </a:lnSpc>
            <a:spcBef>
              <a:spcPct val="0"/>
            </a:spcBef>
            <a:spcAft>
              <a:spcPct val="35000"/>
            </a:spcAft>
          </a:pPr>
          <a:endParaRPr lang="it-IT" sz="1500" b="1" kern="1200" dirty="0" smtClean="0">
            <a:solidFill>
              <a:schemeClr val="bg1"/>
            </a:solidFill>
            <a:latin typeface="Book Antiqua" panose="02040602050305030304" pitchFamily="18" charset="0"/>
          </a:endParaRPr>
        </a:p>
        <a:p>
          <a:pPr lvl="0" algn="ctr" defTabSz="666750">
            <a:lnSpc>
              <a:spcPct val="90000"/>
            </a:lnSpc>
            <a:spcBef>
              <a:spcPct val="0"/>
            </a:spcBef>
            <a:spcAft>
              <a:spcPct val="35000"/>
            </a:spcAft>
          </a:pPr>
          <a:r>
            <a:rPr lang="it-IT" sz="1800" b="1" kern="1200" dirty="0" smtClean="0">
              <a:solidFill>
                <a:schemeClr val="bg1"/>
              </a:solidFill>
              <a:latin typeface="Book Antiqua" panose="02040602050305030304" pitchFamily="18" charset="0"/>
            </a:rPr>
            <a:t>Pillar Skills/Competences</a:t>
          </a:r>
        </a:p>
        <a:p>
          <a:pPr lvl="0" algn="ctr" defTabSz="666750">
            <a:lnSpc>
              <a:spcPct val="90000"/>
            </a:lnSpc>
            <a:spcBef>
              <a:spcPct val="0"/>
            </a:spcBef>
            <a:spcAft>
              <a:spcPct val="35000"/>
            </a:spcAft>
          </a:pPr>
          <a:r>
            <a:rPr lang="it-IT" sz="1500" b="1" kern="1200" dirty="0" smtClean="0">
              <a:solidFill>
                <a:schemeClr val="bg1"/>
              </a:solidFill>
              <a:latin typeface="Book Antiqua" panose="02040602050305030304" pitchFamily="18" charset="0"/>
            </a:rPr>
            <a:t> </a:t>
          </a:r>
          <a:endParaRPr lang="it-IT" sz="1500" b="1" kern="1200" dirty="0">
            <a:solidFill>
              <a:schemeClr val="bg1"/>
            </a:solidFill>
            <a:latin typeface="Book Antiqua" panose="02040602050305030304" pitchFamily="18" charset="0"/>
          </a:endParaRPr>
        </a:p>
      </dsp:txBody>
      <dsp:txXfrm>
        <a:off x="2674720" y="838448"/>
        <a:ext cx="2347573" cy="924824"/>
      </dsp:txXfrm>
    </dsp:sp>
    <dsp:sp modelId="{7A22A7B5-264F-434F-AEAF-1EE603D0C547}">
      <dsp:nvSpPr>
        <dsp:cNvPr id="0" name=""/>
        <dsp:cNvSpPr/>
      </dsp:nvSpPr>
      <dsp:spPr>
        <a:xfrm>
          <a:off x="2674720" y="2134598"/>
          <a:ext cx="2347573" cy="1739990"/>
        </a:xfrm>
        <a:prstGeom prst="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1346" tIns="101346" rIns="135128" bIns="152019" numCol="1" spcCol="1270" anchor="t" anchorCtr="0">
          <a:noAutofit/>
        </a:bodyPr>
        <a:lstStyle/>
        <a:p>
          <a:pPr marL="171450" lvl="1" indent="-171450" algn="ctr" defTabSz="844550" rtl="0">
            <a:lnSpc>
              <a:spcPct val="90000"/>
            </a:lnSpc>
            <a:spcBef>
              <a:spcPct val="0"/>
            </a:spcBef>
            <a:spcAft>
              <a:spcPct val="15000"/>
            </a:spcAft>
            <a:buChar char="••"/>
          </a:pPr>
          <a:r>
            <a:rPr lang="it-IT" sz="1900" kern="1200" dirty="0" smtClean="0">
              <a:solidFill>
                <a:srgbClr val="1F497D"/>
              </a:solidFill>
              <a:latin typeface="Book Antiqua" panose="02040602050305030304" pitchFamily="18" charset="0"/>
              <a:ea typeface="+mn-ea"/>
              <a:cs typeface="+mn-cs"/>
            </a:rPr>
            <a:t>13.485 S/C   relazione con il Pillar </a:t>
          </a:r>
          <a:r>
            <a:rPr lang="it-IT" sz="1900" i="1" kern="1200" dirty="0" smtClean="0">
              <a:solidFill>
                <a:srgbClr val="1F497D"/>
              </a:solidFill>
              <a:latin typeface="Book Antiqua" panose="02040602050305030304" pitchFamily="18" charset="0"/>
              <a:ea typeface="+mn-ea"/>
              <a:cs typeface="+mn-cs"/>
            </a:rPr>
            <a:t>Occupations</a:t>
          </a:r>
          <a:endParaRPr lang="it-IT" sz="1900" kern="1200" dirty="0">
            <a:solidFill>
              <a:srgbClr val="1F497D"/>
            </a:solidFill>
            <a:latin typeface="Book Antiqua" panose="02040602050305030304" pitchFamily="18" charset="0"/>
            <a:ea typeface="+mn-ea"/>
            <a:cs typeface="+mn-cs"/>
          </a:endParaRPr>
        </a:p>
      </dsp:txBody>
      <dsp:txXfrm>
        <a:off x="2674720" y="2134598"/>
        <a:ext cx="2347573" cy="1739990"/>
      </dsp:txXfrm>
    </dsp:sp>
    <dsp:sp modelId="{D488F858-8A54-4711-BCB8-AC6F6601B08D}">
      <dsp:nvSpPr>
        <dsp:cNvPr id="0" name=""/>
        <dsp:cNvSpPr/>
      </dsp:nvSpPr>
      <dsp:spPr>
        <a:xfrm>
          <a:off x="5357282" y="838449"/>
          <a:ext cx="2347573" cy="924824"/>
        </a:xfrm>
        <a:prstGeom prst="rect">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73152" rIns="128016" bIns="73152" numCol="1" spcCol="1270" anchor="ctr" anchorCtr="0">
          <a:noAutofit/>
        </a:bodyPr>
        <a:lstStyle/>
        <a:p>
          <a:pPr lvl="0" algn="ctr" defTabSz="800100">
            <a:lnSpc>
              <a:spcPct val="90000"/>
            </a:lnSpc>
            <a:spcBef>
              <a:spcPct val="0"/>
            </a:spcBef>
            <a:spcAft>
              <a:spcPct val="35000"/>
            </a:spcAft>
          </a:pPr>
          <a:r>
            <a:rPr lang="it-IT" sz="1800" b="1" kern="1200" dirty="0" smtClean="0">
              <a:solidFill>
                <a:schemeClr val="bg1"/>
              </a:solidFill>
              <a:latin typeface="Book Antiqua" panose="02040602050305030304" pitchFamily="18" charset="0"/>
            </a:rPr>
            <a:t>Pillar Qualifications </a:t>
          </a:r>
          <a:endParaRPr lang="it-IT" sz="1800" b="1" kern="1200" dirty="0">
            <a:solidFill>
              <a:schemeClr val="bg1"/>
            </a:solidFill>
            <a:latin typeface="Book Antiqua" panose="02040602050305030304" pitchFamily="18" charset="0"/>
          </a:endParaRPr>
        </a:p>
      </dsp:txBody>
      <dsp:txXfrm>
        <a:off x="5357282" y="838449"/>
        <a:ext cx="2347573" cy="924824"/>
      </dsp:txXfrm>
    </dsp:sp>
    <dsp:sp modelId="{7F8E0C5E-E2A2-45A9-9E31-D6B21DD94FF5}">
      <dsp:nvSpPr>
        <dsp:cNvPr id="0" name=""/>
        <dsp:cNvSpPr/>
      </dsp:nvSpPr>
      <dsp:spPr>
        <a:xfrm>
          <a:off x="5351916" y="2134598"/>
          <a:ext cx="2347573" cy="1731108"/>
        </a:xfrm>
        <a:prstGeom prst="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1346" tIns="101346" rIns="135128" bIns="152019" numCol="1" spcCol="1270" anchor="t" anchorCtr="0">
          <a:noAutofit/>
        </a:bodyPr>
        <a:lstStyle/>
        <a:p>
          <a:pPr marL="171450" lvl="1" indent="-171450" algn="ctr" defTabSz="844550" rtl="0">
            <a:lnSpc>
              <a:spcPct val="90000"/>
            </a:lnSpc>
            <a:spcBef>
              <a:spcPct val="0"/>
            </a:spcBef>
            <a:spcAft>
              <a:spcPct val="15000"/>
            </a:spcAft>
            <a:buChar char="••"/>
          </a:pPr>
          <a:r>
            <a:rPr lang="it-IT" sz="1900" kern="1200" dirty="0" smtClean="0">
              <a:solidFill>
                <a:srgbClr val="1F497D"/>
              </a:solidFill>
              <a:latin typeface="Book Antiqua" panose="02040602050305030304" pitchFamily="18" charset="0"/>
              <a:ea typeface="+mn-ea"/>
              <a:cs typeface="+mn-cs"/>
            </a:rPr>
            <a:t>4815 qualifiche Quadri Nazionali delle Qualificazioni </a:t>
          </a:r>
          <a:endParaRPr lang="it-IT" sz="1900" kern="1200" dirty="0">
            <a:solidFill>
              <a:srgbClr val="1F497D"/>
            </a:solidFill>
            <a:latin typeface="Book Antiqua" panose="02040602050305030304" pitchFamily="18" charset="0"/>
            <a:ea typeface="+mn-ea"/>
            <a:cs typeface="+mn-cs"/>
          </a:endParaRPr>
        </a:p>
      </dsp:txBody>
      <dsp:txXfrm>
        <a:off x="5351916" y="2134598"/>
        <a:ext cx="2347573" cy="1731108"/>
      </dsp:txXfrm>
    </dsp:sp>
  </dsp:spTree>
</dsp:drawing>
</file>

<file path=ppt/diagrams/drawing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412C6C49-5C86-4DCB-82FF-F9ED3F938AC5}">
      <dsp:nvSpPr>
        <dsp:cNvPr id="0" name=""/>
        <dsp:cNvSpPr/>
      </dsp:nvSpPr>
      <dsp:spPr>
        <a:xfrm>
          <a:off x="2284010" y="432049"/>
          <a:ext cx="2974683" cy="2692679"/>
        </a:xfrm>
        <a:prstGeom prst="ellipse">
          <a:avLst/>
        </a:prstGeom>
        <a:solidFill>
          <a:schemeClr val="accent3">
            <a:lumMod val="40000"/>
            <a:lumOff val="6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1244600">
            <a:lnSpc>
              <a:spcPct val="90000"/>
            </a:lnSpc>
            <a:spcBef>
              <a:spcPct val="0"/>
            </a:spcBef>
            <a:spcAft>
              <a:spcPct val="35000"/>
            </a:spcAft>
          </a:pPr>
          <a:endParaRPr lang="it-IT" sz="2800" kern="1200" dirty="0" smtClean="0">
            <a:solidFill>
              <a:srgbClr val="1F497D"/>
            </a:solidFill>
            <a:latin typeface="Book Antiqua" panose="02040602050305030304" pitchFamily="18" charset="0"/>
            <a:ea typeface="+mn-ea"/>
            <a:cs typeface="+mn-cs"/>
          </a:endParaRPr>
        </a:p>
        <a:p>
          <a:pPr lvl="0" algn="ctr" defTabSz="1244600">
            <a:lnSpc>
              <a:spcPct val="90000"/>
            </a:lnSpc>
            <a:spcBef>
              <a:spcPct val="0"/>
            </a:spcBef>
            <a:spcAft>
              <a:spcPct val="35000"/>
            </a:spcAft>
          </a:pPr>
          <a:r>
            <a:rPr lang="it-IT" sz="2400" b="1" kern="1200" dirty="0" smtClean="0">
              <a:solidFill>
                <a:srgbClr val="FF0000"/>
              </a:solidFill>
              <a:latin typeface="Book Antiqua" panose="02040602050305030304" pitchFamily="18" charset="0"/>
              <a:ea typeface="+mn-ea"/>
              <a:cs typeface="+mn-cs"/>
            </a:rPr>
            <a:t>Risultati</a:t>
          </a:r>
        </a:p>
        <a:p>
          <a:pPr lvl="0" algn="ctr" defTabSz="1244600">
            <a:lnSpc>
              <a:spcPct val="90000"/>
            </a:lnSpc>
            <a:spcBef>
              <a:spcPct val="0"/>
            </a:spcBef>
            <a:spcAft>
              <a:spcPct val="35000"/>
            </a:spcAft>
          </a:pPr>
          <a:r>
            <a:rPr lang="it-IT" sz="2400" b="1" kern="1200" dirty="0" smtClean="0">
              <a:solidFill>
                <a:srgbClr val="FF0000"/>
              </a:solidFill>
              <a:latin typeface="Book Antiqua" panose="02040602050305030304" pitchFamily="18" charset="0"/>
              <a:ea typeface="+mn-ea"/>
              <a:cs typeface="+mn-cs"/>
            </a:rPr>
            <a:t>di </a:t>
          </a:r>
        </a:p>
        <a:p>
          <a:pPr lvl="0" algn="ctr" defTabSz="1244600">
            <a:lnSpc>
              <a:spcPct val="90000"/>
            </a:lnSpc>
            <a:spcBef>
              <a:spcPct val="0"/>
            </a:spcBef>
            <a:spcAft>
              <a:spcPct val="35000"/>
            </a:spcAft>
          </a:pPr>
          <a:r>
            <a:rPr lang="it-IT" sz="2400" b="1" kern="1200" dirty="0" smtClean="0">
              <a:solidFill>
                <a:srgbClr val="FF0000"/>
              </a:solidFill>
              <a:latin typeface="Book Antiqua" panose="02040602050305030304" pitchFamily="18" charset="0"/>
              <a:ea typeface="+mn-ea"/>
              <a:cs typeface="+mn-cs"/>
            </a:rPr>
            <a:t>apprendimento </a:t>
          </a:r>
        </a:p>
        <a:p>
          <a:pPr lvl="0" algn="ctr" defTabSz="1244600">
            <a:lnSpc>
              <a:spcPct val="90000"/>
            </a:lnSpc>
            <a:spcBef>
              <a:spcPct val="0"/>
            </a:spcBef>
            <a:spcAft>
              <a:spcPct val="35000"/>
            </a:spcAft>
          </a:pPr>
          <a:r>
            <a:rPr lang="it-IT" sz="2400" b="1" kern="1200" dirty="0" smtClean="0">
              <a:solidFill>
                <a:srgbClr val="FF0000"/>
              </a:solidFill>
              <a:latin typeface="Book Antiqua" panose="02040602050305030304" pitchFamily="18" charset="0"/>
              <a:ea typeface="+mn-ea"/>
              <a:cs typeface="+mn-cs"/>
            </a:rPr>
            <a:t>(C/A/R-A)</a:t>
          </a:r>
        </a:p>
      </dsp:txBody>
      <dsp:txXfrm>
        <a:off x="2680635" y="903268"/>
        <a:ext cx="2181434" cy="1211705"/>
      </dsp:txXfrm>
    </dsp:sp>
    <dsp:sp modelId="{E98C6FFD-6D8E-4481-B13E-F17129B02D1A}">
      <dsp:nvSpPr>
        <dsp:cNvPr id="0" name=""/>
        <dsp:cNvSpPr/>
      </dsp:nvSpPr>
      <dsp:spPr>
        <a:xfrm>
          <a:off x="4890775" y="792100"/>
          <a:ext cx="2627489" cy="2666264"/>
        </a:xfrm>
        <a:prstGeom prst="ellipse">
          <a:avLst/>
        </a:prstGeom>
        <a:solidFill>
          <a:schemeClr val="accent1">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l" defTabSz="1422400">
            <a:lnSpc>
              <a:spcPct val="90000"/>
            </a:lnSpc>
            <a:spcBef>
              <a:spcPct val="0"/>
            </a:spcBef>
            <a:spcAft>
              <a:spcPct val="35000"/>
            </a:spcAft>
          </a:pPr>
          <a:r>
            <a:rPr lang="it-IT" sz="3200" b="1" kern="1200" dirty="0" smtClean="0">
              <a:solidFill>
                <a:srgbClr val="1F497D"/>
              </a:solidFill>
              <a:latin typeface="Book Antiqua" panose="02040602050305030304" pitchFamily="18" charset="0"/>
              <a:ea typeface="+mn-ea"/>
              <a:cs typeface="+mn-cs"/>
            </a:rPr>
            <a:t>ESCO</a:t>
          </a:r>
          <a:endParaRPr lang="it-IT" sz="3200" b="1" kern="1200" dirty="0">
            <a:solidFill>
              <a:srgbClr val="1F497D"/>
            </a:solidFill>
            <a:latin typeface="Book Antiqua" panose="02040602050305030304" pitchFamily="18" charset="0"/>
            <a:ea typeface="+mn-ea"/>
            <a:cs typeface="+mn-cs"/>
          </a:endParaRPr>
        </a:p>
      </dsp:txBody>
      <dsp:txXfrm>
        <a:off x="5694349" y="1480885"/>
        <a:ext cx="1576493" cy="1466445"/>
      </dsp:txXfrm>
    </dsp:sp>
    <dsp:sp modelId="{590A4753-2436-43F2-8C51-41F75DC78905}">
      <dsp:nvSpPr>
        <dsp:cNvPr id="0" name=""/>
        <dsp:cNvSpPr/>
      </dsp:nvSpPr>
      <dsp:spPr>
        <a:xfrm>
          <a:off x="0" y="720085"/>
          <a:ext cx="2635917" cy="2692679"/>
        </a:xfrm>
        <a:prstGeom prst="ellipse">
          <a:avLst/>
        </a:prstGeom>
        <a:solidFill>
          <a:schemeClr val="accent1">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1955800">
            <a:lnSpc>
              <a:spcPct val="90000"/>
            </a:lnSpc>
            <a:spcBef>
              <a:spcPct val="0"/>
            </a:spcBef>
            <a:spcAft>
              <a:spcPct val="35000"/>
            </a:spcAft>
          </a:pPr>
          <a:r>
            <a:rPr lang="it-IT" sz="4400" kern="1200" dirty="0" smtClean="0"/>
            <a:t>    </a:t>
          </a:r>
          <a:r>
            <a:rPr lang="it-IT" sz="3200" b="1" kern="1200" dirty="0" smtClean="0">
              <a:solidFill>
                <a:srgbClr val="1F497D"/>
              </a:solidFill>
              <a:latin typeface="Book Antiqua" panose="02040602050305030304" pitchFamily="18" charset="0"/>
              <a:ea typeface="+mn-ea"/>
              <a:cs typeface="+mn-cs"/>
            </a:rPr>
            <a:t>EQF</a:t>
          </a:r>
          <a:endParaRPr lang="it-IT" sz="3200" b="1" kern="1200" dirty="0">
            <a:solidFill>
              <a:srgbClr val="1F497D"/>
            </a:solidFill>
            <a:latin typeface="Book Antiqua" panose="02040602050305030304" pitchFamily="18" charset="0"/>
            <a:ea typeface="+mn-ea"/>
            <a:cs typeface="+mn-cs"/>
          </a:endParaRPr>
        </a:p>
      </dsp:txBody>
      <dsp:txXfrm>
        <a:off x="248215" y="1415694"/>
        <a:ext cx="1581550" cy="1480973"/>
      </dsp:txXfrm>
    </dsp:sp>
  </dsp:spTree>
</dsp:drawing>
</file>

<file path=ppt/diagrams/drawing4.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3AD4BB2E-3C99-4EE5-8FF1-A760B4566BEB}">
      <dsp:nvSpPr>
        <dsp:cNvPr id="0" name=""/>
        <dsp:cNvSpPr/>
      </dsp:nvSpPr>
      <dsp:spPr>
        <a:xfrm>
          <a:off x="0" y="619"/>
          <a:ext cx="7560840" cy="0"/>
        </a:xfrm>
        <a:prstGeom prst="line">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9AE16F8-787E-4D3D-85D7-F03056FC5D87}">
      <dsp:nvSpPr>
        <dsp:cNvPr id="0" name=""/>
        <dsp:cNvSpPr/>
      </dsp:nvSpPr>
      <dsp:spPr>
        <a:xfrm>
          <a:off x="0" y="619"/>
          <a:ext cx="7553456" cy="181224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2390" tIns="72390" rIns="72390" bIns="72390" numCol="1" spcCol="1270" anchor="t" anchorCtr="0">
          <a:noAutofit/>
        </a:bodyPr>
        <a:lstStyle/>
        <a:p>
          <a:pPr lvl="0" algn="just" defTabSz="844550" rtl="0">
            <a:lnSpc>
              <a:spcPct val="90000"/>
            </a:lnSpc>
            <a:spcBef>
              <a:spcPct val="0"/>
            </a:spcBef>
            <a:spcAft>
              <a:spcPct val="35000"/>
            </a:spcAft>
          </a:pPr>
          <a:r>
            <a:rPr lang="it-IT" sz="1900" kern="1200" dirty="0" smtClean="0">
              <a:solidFill>
                <a:srgbClr val="1F497D"/>
              </a:solidFill>
              <a:latin typeface="Book Antiqua" panose="02040602050305030304" pitchFamily="18" charset="0"/>
              <a:ea typeface="+mn-ea"/>
              <a:cs typeface="+mn-cs"/>
            </a:rPr>
            <a:t>Completamento del processo di correlazione delle classificazioni nazionali a ESCO </a:t>
          </a:r>
          <a:endParaRPr lang="it-IT" sz="1900" i="1" kern="1200" dirty="0" smtClean="0">
            <a:solidFill>
              <a:srgbClr val="1F497D"/>
            </a:solidFill>
            <a:latin typeface="Book Antiqua" panose="02040602050305030304" pitchFamily="18" charset="0"/>
            <a:ea typeface="+mn-ea"/>
            <a:cs typeface="+mn-cs"/>
          </a:endParaRPr>
        </a:p>
        <a:p>
          <a:pPr lvl="0" algn="l" defTabSz="844550" rtl="0">
            <a:lnSpc>
              <a:spcPct val="90000"/>
            </a:lnSpc>
            <a:spcBef>
              <a:spcPct val="0"/>
            </a:spcBef>
            <a:spcAft>
              <a:spcPct val="35000"/>
            </a:spcAft>
          </a:pPr>
          <a:r>
            <a:rPr lang="it-IT" sz="1900" i="0" kern="1200" dirty="0" smtClean="0">
              <a:solidFill>
                <a:srgbClr val="1F497D"/>
              </a:solidFill>
              <a:latin typeface="Book Antiqua" panose="02040602050305030304" pitchFamily="18" charset="0"/>
              <a:ea typeface="+mn-ea"/>
              <a:cs typeface="+mn-cs"/>
            </a:rPr>
            <a:t>      Pillar </a:t>
          </a:r>
          <a:r>
            <a:rPr lang="it-IT" sz="1900" i="0" kern="1200" dirty="0" err="1" smtClean="0">
              <a:solidFill>
                <a:srgbClr val="1F497D"/>
              </a:solidFill>
              <a:latin typeface="Book Antiqua" panose="02040602050305030304" pitchFamily="18" charset="0"/>
              <a:ea typeface="+mn-ea"/>
              <a:cs typeface="+mn-cs"/>
            </a:rPr>
            <a:t>Skills</a:t>
          </a:r>
          <a:r>
            <a:rPr lang="it-IT" sz="1900" i="0" kern="1200" dirty="0" smtClean="0">
              <a:solidFill>
                <a:srgbClr val="1F497D"/>
              </a:solidFill>
              <a:latin typeface="Book Antiqua" panose="02040602050305030304" pitchFamily="18" charset="0"/>
              <a:ea typeface="+mn-ea"/>
              <a:cs typeface="+mn-cs"/>
            </a:rPr>
            <a:t>: </a:t>
          </a:r>
        </a:p>
        <a:p>
          <a:pPr lvl="0" algn="l" defTabSz="844550" rtl="0">
            <a:lnSpc>
              <a:spcPct val="90000"/>
            </a:lnSpc>
            <a:spcBef>
              <a:spcPct val="0"/>
            </a:spcBef>
            <a:spcAft>
              <a:spcPct val="35000"/>
            </a:spcAft>
          </a:pPr>
          <a:r>
            <a:rPr lang="it-IT" sz="1900" i="0" kern="1200" dirty="0" smtClean="0">
              <a:solidFill>
                <a:srgbClr val="1F497D"/>
              </a:solidFill>
              <a:latin typeface="Book Antiqua" panose="02040602050305030304" pitchFamily="18" charset="0"/>
              <a:ea typeface="+mn-ea"/>
              <a:cs typeface="+mn-cs"/>
            </a:rPr>
            <a:t>	- CE: implementazione della struttura gerarchica</a:t>
          </a:r>
        </a:p>
        <a:p>
          <a:pPr lvl="0" algn="l" defTabSz="844550" rtl="0">
            <a:lnSpc>
              <a:spcPct val="90000"/>
            </a:lnSpc>
            <a:spcBef>
              <a:spcPct val="0"/>
            </a:spcBef>
            <a:spcAft>
              <a:spcPct val="35000"/>
            </a:spcAft>
          </a:pPr>
          <a:r>
            <a:rPr lang="it-IT" sz="1900" i="0" kern="1200" dirty="0" smtClean="0">
              <a:solidFill>
                <a:srgbClr val="1F497D"/>
              </a:solidFill>
              <a:latin typeface="Book Antiqua" panose="02040602050305030304" pitchFamily="18" charset="0"/>
              <a:ea typeface="+mn-ea"/>
              <a:cs typeface="+mn-cs"/>
            </a:rPr>
            <a:t>	- ESCO Team Italia: metodologia di aggancio al Pillar Skills  </a:t>
          </a:r>
        </a:p>
        <a:p>
          <a:pPr lvl="0" algn="just" defTabSz="844550" rtl="0">
            <a:lnSpc>
              <a:spcPct val="90000"/>
            </a:lnSpc>
            <a:spcBef>
              <a:spcPct val="0"/>
            </a:spcBef>
            <a:spcAft>
              <a:spcPct val="35000"/>
            </a:spcAft>
          </a:pPr>
          <a:r>
            <a:rPr lang="it-IT" sz="1900" i="0" kern="1200" dirty="0" smtClean="0">
              <a:solidFill>
                <a:srgbClr val="1F497D"/>
              </a:solidFill>
              <a:latin typeface="Book Antiqua" panose="02040602050305030304" pitchFamily="18" charset="0"/>
              <a:ea typeface="+mn-ea"/>
              <a:cs typeface="+mn-cs"/>
            </a:rPr>
            <a:t>Avvio del </a:t>
          </a:r>
          <a:r>
            <a:rPr lang="it-IT" sz="1900" i="1" kern="1200" dirty="0" smtClean="0">
              <a:solidFill>
                <a:srgbClr val="1F497D"/>
              </a:solidFill>
              <a:latin typeface="Book Antiqua" panose="02040602050305030304" pitchFamily="18" charset="0"/>
              <a:ea typeface="+mn-ea"/>
              <a:cs typeface="+mn-cs"/>
            </a:rPr>
            <a:t>Single Point of Contact </a:t>
          </a:r>
          <a:r>
            <a:rPr lang="it-IT" sz="1900" i="0" kern="1200" dirty="0" smtClean="0">
              <a:solidFill>
                <a:srgbClr val="1F497D"/>
              </a:solidFill>
              <a:latin typeface="Book Antiqua" panose="02040602050305030304" pitchFamily="18" charset="0"/>
              <a:ea typeface="+mn-ea"/>
              <a:cs typeface="+mn-cs"/>
            </a:rPr>
            <a:t>per supervisione procedura di mapping</a:t>
          </a:r>
        </a:p>
        <a:p>
          <a:pPr lvl="0" algn="just" defTabSz="844550" rtl="0">
            <a:lnSpc>
              <a:spcPct val="90000"/>
            </a:lnSpc>
            <a:spcBef>
              <a:spcPct val="0"/>
            </a:spcBef>
            <a:spcAft>
              <a:spcPct val="35000"/>
            </a:spcAft>
          </a:pPr>
          <a:r>
            <a:rPr lang="it-IT" sz="1900" b="1" i="0" kern="1200" dirty="0" smtClean="0">
              <a:solidFill>
                <a:srgbClr val="1F497D"/>
              </a:solidFill>
              <a:latin typeface="Book Antiqua" panose="02040602050305030304" pitchFamily="18" charset="0"/>
              <a:ea typeface="+mn-ea"/>
              <a:cs typeface="+mn-cs"/>
            </a:rPr>
            <a:t>(c/o Struttura II – ANPAL)</a:t>
          </a:r>
        </a:p>
        <a:p>
          <a:pPr lvl="0" algn="l" defTabSz="844550" rtl="0">
            <a:lnSpc>
              <a:spcPct val="90000"/>
            </a:lnSpc>
            <a:spcBef>
              <a:spcPct val="0"/>
            </a:spcBef>
            <a:spcAft>
              <a:spcPct val="35000"/>
            </a:spcAft>
          </a:pPr>
          <a:endParaRPr lang="it-IT" sz="1900" i="1" kern="1200" dirty="0" smtClean="0">
            <a:solidFill>
              <a:srgbClr val="1F497D"/>
            </a:solidFill>
            <a:latin typeface="Book Antiqua" panose="02040602050305030304" pitchFamily="18" charset="0"/>
            <a:ea typeface="+mn-ea"/>
            <a:cs typeface="+mn-cs"/>
          </a:endParaRPr>
        </a:p>
      </dsp:txBody>
      <dsp:txXfrm>
        <a:off x="0" y="619"/>
        <a:ext cx="7553456" cy="1812241"/>
      </dsp:txXfrm>
    </dsp:sp>
    <dsp:sp modelId="{F245708D-F785-47EB-81F3-FFB3F8A651AF}">
      <dsp:nvSpPr>
        <dsp:cNvPr id="0" name=""/>
        <dsp:cNvSpPr/>
      </dsp:nvSpPr>
      <dsp:spPr>
        <a:xfrm>
          <a:off x="0" y="1812861"/>
          <a:ext cx="7560840" cy="0"/>
        </a:xfrm>
        <a:prstGeom prst="line">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9C47EA34-1678-4B5C-B181-BB7F88160751}">
      <dsp:nvSpPr>
        <dsp:cNvPr id="0" name=""/>
        <dsp:cNvSpPr/>
      </dsp:nvSpPr>
      <dsp:spPr>
        <a:xfrm>
          <a:off x="0" y="1812861"/>
          <a:ext cx="7560840" cy="115920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2390" tIns="72390" rIns="72390" bIns="72390" numCol="1" spcCol="1270" anchor="t" anchorCtr="0">
          <a:noAutofit/>
        </a:bodyPr>
        <a:lstStyle/>
        <a:p>
          <a:pPr lvl="0" algn="l" defTabSz="844550" rtl="0">
            <a:lnSpc>
              <a:spcPct val="90000"/>
            </a:lnSpc>
            <a:spcBef>
              <a:spcPct val="0"/>
            </a:spcBef>
            <a:spcAft>
              <a:spcPct val="35000"/>
            </a:spcAft>
          </a:pPr>
          <a:endParaRPr lang="it-IT" sz="1900" i="1" kern="1200" dirty="0">
            <a:solidFill>
              <a:srgbClr val="1F497D"/>
            </a:solidFill>
            <a:latin typeface="Book Antiqua" panose="02040602050305030304" pitchFamily="18" charset="0"/>
            <a:ea typeface="+mn-ea"/>
            <a:cs typeface="+mn-cs"/>
          </a:endParaRPr>
        </a:p>
      </dsp:txBody>
      <dsp:txXfrm>
        <a:off x="0" y="1812861"/>
        <a:ext cx="7560840" cy="1159204"/>
      </dsp:txXfrm>
    </dsp:sp>
    <dsp:sp modelId="{41A72FEE-EC54-48C2-A775-8EF0BF986326}">
      <dsp:nvSpPr>
        <dsp:cNvPr id="0" name=""/>
        <dsp:cNvSpPr/>
      </dsp:nvSpPr>
      <dsp:spPr>
        <a:xfrm>
          <a:off x="0" y="2972066"/>
          <a:ext cx="7560840" cy="0"/>
        </a:xfrm>
        <a:prstGeom prst="line">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18E5D129-4909-407C-9C2F-74CBBA1F2449}">
      <dsp:nvSpPr>
        <dsp:cNvPr id="0" name=""/>
        <dsp:cNvSpPr/>
      </dsp:nvSpPr>
      <dsp:spPr>
        <a:xfrm>
          <a:off x="0" y="2972066"/>
          <a:ext cx="7560840" cy="127578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2390" tIns="72390" rIns="72390" bIns="72390" numCol="1" spcCol="1270" anchor="t" anchorCtr="0">
          <a:noAutofit/>
        </a:bodyPr>
        <a:lstStyle/>
        <a:p>
          <a:pPr lvl="0" algn="just" defTabSz="844550" rtl="0">
            <a:lnSpc>
              <a:spcPct val="90000"/>
            </a:lnSpc>
            <a:spcBef>
              <a:spcPct val="0"/>
            </a:spcBef>
            <a:spcAft>
              <a:spcPct val="35000"/>
            </a:spcAft>
          </a:pPr>
          <a:r>
            <a:rPr lang="it-IT" sz="1900" kern="1200" dirty="0" smtClean="0">
              <a:solidFill>
                <a:srgbClr val="1F497D"/>
              </a:solidFill>
              <a:latin typeface="Book Antiqua" panose="02040602050305030304" pitchFamily="18" charset="0"/>
              <a:ea typeface="+mn-ea"/>
              <a:cs typeface="+mn-cs"/>
            </a:rPr>
            <a:t>Implementazione di ESCO attraverso il </a:t>
          </a:r>
          <a:r>
            <a:rPr lang="it-IT" sz="1900" i="1" kern="1200" dirty="0" smtClean="0">
              <a:solidFill>
                <a:srgbClr val="1F497D"/>
              </a:solidFill>
              <a:latin typeface="Book Antiqua" panose="02040602050305030304" pitchFamily="18" charset="0"/>
              <a:ea typeface="+mn-ea"/>
              <a:cs typeface="+mn-cs"/>
            </a:rPr>
            <a:t>Member States Working Group </a:t>
          </a:r>
          <a:r>
            <a:rPr lang="it-IT" sz="1900" kern="1200" dirty="0" smtClean="0">
              <a:solidFill>
                <a:srgbClr val="1F497D"/>
              </a:solidFill>
              <a:latin typeface="Book Antiqua" panose="02040602050305030304" pitchFamily="18" charset="0"/>
              <a:ea typeface="+mn-ea"/>
              <a:cs typeface="+mn-cs"/>
            </a:rPr>
            <a:t>(MSWG) presso la CE</a:t>
          </a:r>
        </a:p>
        <a:p>
          <a:pPr lvl="0" algn="l" defTabSz="844550" rtl="0">
            <a:lnSpc>
              <a:spcPct val="90000"/>
            </a:lnSpc>
            <a:spcBef>
              <a:spcPct val="0"/>
            </a:spcBef>
            <a:spcAft>
              <a:spcPct val="35000"/>
            </a:spcAft>
          </a:pPr>
          <a:r>
            <a:rPr lang="it-IT" sz="1900" b="1" kern="1200" dirty="0" smtClean="0">
              <a:solidFill>
                <a:srgbClr val="1F497D"/>
              </a:solidFill>
              <a:latin typeface="Book Antiqua" panose="02040602050305030304" pitchFamily="18" charset="0"/>
              <a:ea typeface="+mn-ea"/>
              <a:cs typeface="+mn-cs"/>
            </a:rPr>
            <a:t>(MSWG per l’Italia - ESCO Team Italia)</a:t>
          </a:r>
          <a:endParaRPr lang="it-IT" sz="1900" b="1" kern="1200" dirty="0">
            <a:solidFill>
              <a:srgbClr val="1F497D"/>
            </a:solidFill>
            <a:latin typeface="Book Antiqua" panose="02040602050305030304" pitchFamily="18" charset="0"/>
            <a:ea typeface="+mn-ea"/>
            <a:cs typeface="+mn-cs"/>
          </a:endParaRPr>
        </a:p>
      </dsp:txBody>
      <dsp:txXfrm>
        <a:off x="0" y="2972066"/>
        <a:ext cx="7560840" cy="1275786"/>
      </dsp:txXfrm>
    </dsp:sp>
  </dsp:spTree>
</dsp:drawing>
</file>

<file path=ppt/diagrams/layout1.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layout4.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889938" cy="496332"/>
          </a:xfrm>
          <a:prstGeom prst="rect">
            <a:avLst/>
          </a:prstGeom>
        </p:spPr>
        <p:txBody>
          <a:bodyPr vert="horz" lIns="91440" tIns="45720" rIns="91440" bIns="45720" rtlCol="0"/>
          <a:lstStyle>
            <a:lvl1pPr algn="l">
              <a:defRPr sz="1200"/>
            </a:lvl1pPr>
          </a:lstStyle>
          <a:p>
            <a:endParaRPr lang="it-IT"/>
          </a:p>
        </p:txBody>
      </p:sp>
      <p:sp>
        <p:nvSpPr>
          <p:cNvPr id="3" name="Segnaposto data 2"/>
          <p:cNvSpPr>
            <a:spLocks noGrp="1"/>
          </p:cNvSpPr>
          <p:nvPr>
            <p:ph type="dt" idx="1"/>
          </p:nvPr>
        </p:nvSpPr>
        <p:spPr>
          <a:xfrm>
            <a:off x="3777607" y="0"/>
            <a:ext cx="2889938" cy="496332"/>
          </a:xfrm>
          <a:prstGeom prst="rect">
            <a:avLst/>
          </a:prstGeom>
        </p:spPr>
        <p:txBody>
          <a:bodyPr vert="horz" lIns="91440" tIns="45720" rIns="91440" bIns="45720" rtlCol="0"/>
          <a:lstStyle>
            <a:lvl1pPr algn="r">
              <a:defRPr sz="1200"/>
            </a:lvl1pPr>
          </a:lstStyle>
          <a:p>
            <a:fld id="{787EDE77-845D-415C-B2B9-A8B175E6F456}" type="datetimeFigureOut">
              <a:rPr lang="it-IT" smtClean="0"/>
              <a:pPr/>
              <a:t>03/12/2018</a:t>
            </a:fld>
            <a:endParaRPr lang="it-IT"/>
          </a:p>
        </p:txBody>
      </p:sp>
      <p:sp>
        <p:nvSpPr>
          <p:cNvPr id="4" name="Segnaposto immagine diapositiva 3"/>
          <p:cNvSpPr>
            <a:spLocks noGrp="1" noRot="1" noChangeAspect="1"/>
          </p:cNvSpPr>
          <p:nvPr>
            <p:ph type="sldImg" idx="2"/>
          </p:nvPr>
        </p:nvSpPr>
        <p:spPr>
          <a:xfrm>
            <a:off x="854075" y="744538"/>
            <a:ext cx="4960938" cy="3722687"/>
          </a:xfrm>
          <a:prstGeom prst="rect">
            <a:avLst/>
          </a:prstGeom>
          <a:noFill/>
          <a:ln w="12700">
            <a:solidFill>
              <a:prstClr val="black"/>
            </a:solidFill>
          </a:ln>
        </p:spPr>
        <p:txBody>
          <a:bodyPr vert="horz" lIns="91440" tIns="45720" rIns="91440" bIns="45720" rtlCol="0" anchor="ctr"/>
          <a:lstStyle/>
          <a:p>
            <a:endParaRPr lang="it-IT"/>
          </a:p>
        </p:txBody>
      </p:sp>
      <p:sp>
        <p:nvSpPr>
          <p:cNvPr id="5" name="Segnaposto note 4"/>
          <p:cNvSpPr>
            <a:spLocks noGrp="1"/>
          </p:cNvSpPr>
          <p:nvPr>
            <p:ph type="body" sz="quarter" idx="3"/>
          </p:nvPr>
        </p:nvSpPr>
        <p:spPr>
          <a:xfrm>
            <a:off x="666909" y="4715153"/>
            <a:ext cx="5335270" cy="4466987"/>
          </a:xfrm>
          <a:prstGeom prst="rect">
            <a:avLst/>
          </a:prstGeom>
        </p:spPr>
        <p:txBody>
          <a:bodyPr vert="horz" lIns="91440" tIns="45720" rIns="91440" bIns="45720" rtlCol="0"/>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6" name="Segnaposto piè di pagina 5"/>
          <p:cNvSpPr>
            <a:spLocks noGrp="1"/>
          </p:cNvSpPr>
          <p:nvPr>
            <p:ph type="ftr" sz="quarter" idx="4"/>
          </p:nvPr>
        </p:nvSpPr>
        <p:spPr>
          <a:xfrm>
            <a:off x="0" y="9428583"/>
            <a:ext cx="2889938" cy="496332"/>
          </a:xfrm>
          <a:prstGeom prst="rect">
            <a:avLst/>
          </a:prstGeom>
        </p:spPr>
        <p:txBody>
          <a:bodyPr vert="horz" lIns="91440" tIns="45720" rIns="91440" bIns="45720" rtlCol="0" anchor="b"/>
          <a:lstStyle>
            <a:lvl1pPr algn="l">
              <a:defRPr sz="1200"/>
            </a:lvl1pPr>
          </a:lstStyle>
          <a:p>
            <a:endParaRPr lang="it-IT"/>
          </a:p>
        </p:txBody>
      </p:sp>
      <p:sp>
        <p:nvSpPr>
          <p:cNvPr id="7" name="Segnaposto numero diapositiva 6"/>
          <p:cNvSpPr>
            <a:spLocks noGrp="1"/>
          </p:cNvSpPr>
          <p:nvPr>
            <p:ph type="sldNum" sz="quarter" idx="5"/>
          </p:nvPr>
        </p:nvSpPr>
        <p:spPr>
          <a:xfrm>
            <a:off x="3777607" y="9428583"/>
            <a:ext cx="2889938" cy="496332"/>
          </a:xfrm>
          <a:prstGeom prst="rect">
            <a:avLst/>
          </a:prstGeom>
        </p:spPr>
        <p:txBody>
          <a:bodyPr vert="horz" lIns="91440" tIns="45720" rIns="91440" bIns="45720" rtlCol="0" anchor="b"/>
          <a:lstStyle>
            <a:lvl1pPr algn="r">
              <a:defRPr sz="1200"/>
            </a:lvl1pPr>
          </a:lstStyle>
          <a:p>
            <a:fld id="{FB0BFB16-E038-463A-8704-DD8661EC75C0}" type="slidenum">
              <a:rPr lang="it-IT" smtClean="0"/>
              <a:pPr/>
              <a:t>‹N›</a:t>
            </a:fld>
            <a:endParaRPr lang="it-IT"/>
          </a:p>
        </p:txBody>
      </p:sp>
    </p:spTree>
    <p:extLst>
      <p:ext uri="{BB962C8B-B14F-4D97-AF65-F5344CB8AC3E}">
        <p14:creationId xmlns="" xmlns:p14="http://schemas.microsoft.com/office/powerpoint/2010/main" val="37983112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a:xfrm>
            <a:off x="854075" y="744538"/>
            <a:ext cx="4960938" cy="3722687"/>
          </a:xfrm>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10"/>
          </p:nvPr>
        </p:nvSpPr>
        <p:spPr/>
        <p:txBody>
          <a:bodyPr/>
          <a:lstStyle/>
          <a:p>
            <a:fld id="{41D52B9A-2411-427D-BDA0-2468AC1B30E9}" type="slidenum">
              <a:rPr lang="it-IT" smtClean="0">
                <a:solidFill>
                  <a:prstClr val="black"/>
                </a:solidFill>
              </a:rPr>
              <a:pPr/>
              <a:t>1</a:t>
            </a:fld>
            <a:endParaRPr lang="it-IT">
              <a:solidFill>
                <a:prstClr val="black"/>
              </a:solidFill>
            </a:endParaRPr>
          </a:p>
        </p:txBody>
      </p:sp>
    </p:spTree>
    <p:extLst>
      <p:ext uri="{BB962C8B-B14F-4D97-AF65-F5344CB8AC3E}">
        <p14:creationId xmlns="" xmlns:p14="http://schemas.microsoft.com/office/powerpoint/2010/main" val="380087489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smtClean="0"/>
          </a:p>
        </p:txBody>
      </p:sp>
      <p:sp>
        <p:nvSpPr>
          <p:cNvPr id="4" name="Segnaposto numero diapositiva 3"/>
          <p:cNvSpPr>
            <a:spLocks noGrp="1"/>
          </p:cNvSpPr>
          <p:nvPr>
            <p:ph type="sldNum" sz="quarter" idx="10"/>
          </p:nvPr>
        </p:nvSpPr>
        <p:spPr/>
        <p:txBody>
          <a:bodyPr/>
          <a:lstStyle/>
          <a:p>
            <a:fld id="{FB0BFB16-E038-463A-8704-DD8661EC75C0}" type="slidenum">
              <a:rPr lang="it-IT" smtClean="0"/>
              <a:pPr/>
              <a:t>2</a:t>
            </a:fld>
            <a:endParaRPr lang="it-IT"/>
          </a:p>
        </p:txBody>
      </p:sp>
    </p:spTree>
    <p:extLst>
      <p:ext uri="{BB962C8B-B14F-4D97-AF65-F5344CB8AC3E}">
        <p14:creationId xmlns="" xmlns:p14="http://schemas.microsoft.com/office/powerpoint/2010/main" val="254687567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it-IT" sz="1200" kern="1200" dirty="0" smtClean="0">
                <a:solidFill>
                  <a:schemeClr val="tx1"/>
                </a:solidFill>
                <a:effectLst/>
                <a:latin typeface="+mn-lt"/>
                <a:ea typeface="+mn-ea"/>
                <a:cs typeface="+mn-cs"/>
              </a:rPr>
              <a:t>Lo sviluppo di ESCO si basa sul </a:t>
            </a:r>
            <a:r>
              <a:rPr lang="it-IT" sz="1200" b="1" kern="1200" dirty="0" smtClean="0">
                <a:solidFill>
                  <a:schemeClr val="tx1"/>
                </a:solidFill>
                <a:effectLst/>
                <a:latin typeface="+mn-lt"/>
                <a:ea typeface="+mn-ea"/>
                <a:cs typeface="+mn-cs"/>
              </a:rPr>
              <a:t>protocollo del Web semantico, ovvero di un ambiente (Web) in grado di comprendere in pieno quanto gli viene richiesto dall’utente.</a:t>
            </a:r>
            <a:r>
              <a:rPr lang="it-IT" sz="1200" kern="1200" dirty="0" smtClean="0">
                <a:solidFill>
                  <a:schemeClr val="tx1"/>
                </a:solidFill>
                <a:effectLst/>
                <a:latin typeface="+mn-lt"/>
                <a:ea typeface="+mn-ea"/>
                <a:cs typeface="+mn-cs"/>
              </a:rPr>
              <a:t>  Tutto</a:t>
            </a:r>
            <a:r>
              <a:rPr lang="it-IT" sz="1200" kern="1200" baseline="0" dirty="0" smtClean="0">
                <a:solidFill>
                  <a:schemeClr val="tx1"/>
                </a:solidFill>
                <a:effectLst/>
                <a:latin typeface="+mn-lt"/>
                <a:ea typeface="+mn-ea"/>
                <a:cs typeface="+mn-cs"/>
              </a:rPr>
              <a:t> quello che viene pubblicato è </a:t>
            </a:r>
            <a:r>
              <a:rPr lang="it-IT" sz="1200" kern="1200" dirty="0" smtClean="0">
                <a:solidFill>
                  <a:schemeClr val="tx1"/>
                </a:solidFill>
                <a:effectLst/>
                <a:latin typeface="+mn-lt"/>
                <a:ea typeface="+mn-ea"/>
                <a:cs typeface="+mn-cs"/>
              </a:rPr>
              <a:t>associato ad informazioni e dati (metadati) in un formato adatto all'interrogazione e l'interpretazione (es. tramite motori di ricerca).</a:t>
            </a:r>
          </a:p>
          <a:p>
            <a:pPr marL="0" marR="0" indent="0" algn="l" defTabSz="914400" rtl="0" eaLnBrk="1" fontAlgn="auto" latinLnBrk="0" hangingPunct="1">
              <a:lnSpc>
                <a:spcPct val="100000"/>
              </a:lnSpc>
              <a:spcBef>
                <a:spcPts val="0"/>
              </a:spcBef>
              <a:spcAft>
                <a:spcPts val="0"/>
              </a:spcAft>
              <a:buClrTx/>
              <a:buSzTx/>
              <a:buFontTx/>
              <a:buNone/>
              <a:tabLst/>
              <a:defRPr/>
            </a:pPr>
            <a:endParaRPr lang="it-IT" sz="1200" b="1" kern="120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it-IT" sz="1200" kern="1200" dirty="0" smtClean="0">
                <a:solidFill>
                  <a:schemeClr val="tx1"/>
                </a:solidFill>
                <a:effectLst/>
                <a:latin typeface="+mn-lt"/>
                <a:ea typeface="+mn-ea"/>
                <a:cs typeface="+mn-cs"/>
              </a:rPr>
              <a:t>Trasformazione strutturale del mondo del mercato del lavoro e dell'istruzione e della formazione: ciò significa che le offerte di lavoro e i curricula non sono più solo dei documenti, ma un </a:t>
            </a:r>
            <a:r>
              <a:rPr lang="it-IT" sz="1200" b="1" kern="1200" dirty="0" smtClean="0">
                <a:solidFill>
                  <a:srgbClr val="FF0000"/>
                </a:solidFill>
                <a:effectLst/>
                <a:latin typeface="+mn-lt"/>
                <a:ea typeface="+mn-ea"/>
                <a:cs typeface="+mn-cs"/>
              </a:rPr>
              <a:t>set di dati standardizzati </a:t>
            </a:r>
            <a:r>
              <a:rPr lang="it-IT" sz="1200" kern="1200" dirty="0" smtClean="0">
                <a:solidFill>
                  <a:schemeClr val="tx1"/>
                </a:solidFill>
                <a:effectLst/>
                <a:latin typeface="+mn-lt"/>
                <a:ea typeface="+mn-ea"/>
                <a:cs typeface="+mn-cs"/>
              </a:rPr>
              <a:t>che possono essere </a:t>
            </a:r>
            <a:r>
              <a:rPr lang="it-IT" sz="1200" b="1" kern="1200" dirty="0" smtClean="0">
                <a:solidFill>
                  <a:schemeClr val="tx1"/>
                </a:solidFill>
                <a:effectLst/>
                <a:latin typeface="+mn-lt"/>
                <a:ea typeface="+mn-ea"/>
                <a:cs typeface="+mn-cs"/>
              </a:rPr>
              <a:t>interrogati da strumenti web e tra essi interconnessi</a:t>
            </a:r>
            <a:r>
              <a:rPr lang="it-IT" sz="1200" kern="1200" dirty="0" smtClean="0">
                <a:solidFill>
                  <a:schemeClr val="tx1"/>
                </a:solidFill>
                <a:effectLst/>
                <a:latin typeface="+mn-lt"/>
                <a:ea typeface="+mn-ea"/>
                <a:cs typeface="+mn-cs"/>
              </a:rPr>
              <a:t>, come ad es. le piattaforme dedicate all’incontro domanda-offerta di lavoro, quelle per la gestione delle risorse umane o per l’orientamento professionale. </a:t>
            </a:r>
          </a:p>
          <a:p>
            <a:pPr marL="0" marR="0" indent="0" algn="l" defTabSz="914400" rtl="0" eaLnBrk="1" fontAlgn="auto" latinLnBrk="0" hangingPunct="1">
              <a:lnSpc>
                <a:spcPct val="100000"/>
              </a:lnSpc>
              <a:spcBef>
                <a:spcPts val="0"/>
              </a:spcBef>
              <a:spcAft>
                <a:spcPts val="0"/>
              </a:spcAft>
              <a:buClrTx/>
              <a:buSzTx/>
              <a:buFontTx/>
              <a:buNone/>
              <a:tabLst/>
              <a:defRPr/>
            </a:pPr>
            <a:endParaRPr lang="it-IT" sz="1200" kern="120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it-IT" sz="1200" kern="1200" dirty="0" smtClean="0">
                <a:solidFill>
                  <a:schemeClr val="tx1"/>
                </a:solidFill>
                <a:effectLst/>
                <a:latin typeface="+mn-lt"/>
                <a:ea typeface="+mn-ea"/>
                <a:cs typeface="+mn-cs"/>
              </a:rPr>
              <a:t>…..come già introdotto/accennato dal DG, ESCO sosterrà in maniera funzionale il portale ANPAL quale piattaforma unica di incontro domanda-offerta lavoro, laddove l'utilizzo della terminologia che esso offre consente l'interconnessione e interoperabilità con tutte le piattaforme oggi disponibili impiegate dai soggetti responsabili dei servizi pubblici di impiego. </a:t>
            </a:r>
          </a:p>
          <a:p>
            <a:endParaRPr lang="it-IT" dirty="0"/>
          </a:p>
        </p:txBody>
      </p:sp>
      <p:sp>
        <p:nvSpPr>
          <p:cNvPr id="4" name="Segnaposto numero diapositiva 3"/>
          <p:cNvSpPr>
            <a:spLocks noGrp="1"/>
          </p:cNvSpPr>
          <p:nvPr>
            <p:ph type="sldNum" sz="quarter" idx="10"/>
          </p:nvPr>
        </p:nvSpPr>
        <p:spPr/>
        <p:txBody>
          <a:bodyPr/>
          <a:lstStyle/>
          <a:p>
            <a:fld id="{FB0BFB16-E038-463A-8704-DD8661EC75C0}" type="slidenum">
              <a:rPr lang="it-IT" smtClean="0"/>
              <a:pPr/>
              <a:t>3</a:t>
            </a:fld>
            <a:endParaRPr lang="it-IT"/>
          </a:p>
        </p:txBody>
      </p:sp>
    </p:spTree>
    <p:extLst>
      <p:ext uri="{BB962C8B-B14F-4D97-AF65-F5344CB8AC3E}">
        <p14:creationId xmlns="" xmlns:p14="http://schemas.microsoft.com/office/powerpoint/2010/main" val="32541612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it-IT" dirty="0" smtClean="0"/>
              <a:t>ESCO offre una </a:t>
            </a:r>
            <a:r>
              <a:rPr lang="it-IT" b="1" dirty="0" smtClean="0"/>
              <a:t>terminologia standardizzata per la descrizione dei risultati di apprendimento </a:t>
            </a:r>
            <a:r>
              <a:rPr lang="it-IT" dirty="0" smtClean="0"/>
              <a:t>comparabile a livello transfrontaliero, consentendone una </a:t>
            </a:r>
            <a:r>
              <a:rPr lang="it-IT" b="1" dirty="0" smtClean="0"/>
              <a:t>comprensione più ampia</a:t>
            </a:r>
            <a:r>
              <a:rPr lang="it-IT" dirty="0" smtClean="0"/>
              <a:t>.</a:t>
            </a:r>
          </a:p>
          <a:p>
            <a:endParaRPr lang="it-IT"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it-IT" dirty="0" smtClean="0"/>
              <a:t>Attraverso ESCO, i soggetti preposti alla descrizione dei risultati dell'apprendimento, come gli enti certificatori negli Stati membri, possono</a:t>
            </a:r>
            <a:r>
              <a:rPr lang="it-IT" baseline="0" dirty="0" smtClean="0"/>
              <a:t> avvalersi </a:t>
            </a:r>
            <a:r>
              <a:rPr lang="it-IT" dirty="0" smtClean="0"/>
              <a:t>di ESCO per la scelta e utilizzo dei concetti di conoscenze, abilità e responsabilità-autonomia più pertinenti.</a:t>
            </a:r>
            <a:r>
              <a:rPr lang="it-IT" baseline="0" dirty="0" smtClean="0"/>
              <a:t> </a:t>
            </a:r>
          </a:p>
          <a:p>
            <a:endParaRPr lang="it-IT" baseline="0" dirty="0" smtClean="0"/>
          </a:p>
          <a:p>
            <a:r>
              <a:rPr lang="it-IT" baseline="0" dirty="0" smtClean="0"/>
              <a:t>La combinazione dei due dispositivi EQF/ESCO consente di raggiungere in maniera più efficace l</a:t>
            </a:r>
            <a:r>
              <a:rPr lang="it-IT" dirty="0" smtClean="0"/>
              <a:t>a </a:t>
            </a:r>
            <a:r>
              <a:rPr lang="it-IT" b="1" dirty="0" smtClean="0"/>
              <a:t>trasparenza delle qualificazioni</a:t>
            </a:r>
            <a:r>
              <a:rPr lang="it-IT" dirty="0" smtClean="0"/>
              <a:t> e un loro più immediato utilizzo a livello europeo.</a:t>
            </a:r>
            <a:endParaRPr lang="it-IT" baseline="0" dirty="0" smtClean="0"/>
          </a:p>
          <a:p>
            <a:endParaRPr lang="it-IT" dirty="0" smtClean="0"/>
          </a:p>
          <a:p>
            <a:endParaRPr lang="it-IT" baseline="0" dirty="0" smtClean="0"/>
          </a:p>
        </p:txBody>
      </p:sp>
      <p:sp>
        <p:nvSpPr>
          <p:cNvPr id="4" name="Segnaposto numero diapositiva 3"/>
          <p:cNvSpPr>
            <a:spLocks noGrp="1"/>
          </p:cNvSpPr>
          <p:nvPr>
            <p:ph type="sldNum" sz="quarter" idx="10"/>
          </p:nvPr>
        </p:nvSpPr>
        <p:spPr/>
        <p:txBody>
          <a:bodyPr/>
          <a:lstStyle/>
          <a:p>
            <a:fld id="{FB0BFB16-E038-463A-8704-DD8661EC75C0}" type="slidenum">
              <a:rPr lang="it-IT" smtClean="0"/>
              <a:pPr/>
              <a:t>4</a:t>
            </a:fld>
            <a:endParaRPr lang="it-IT"/>
          </a:p>
        </p:txBody>
      </p:sp>
    </p:spTree>
    <p:extLst>
      <p:ext uri="{BB962C8B-B14F-4D97-AF65-F5344CB8AC3E}">
        <p14:creationId xmlns="" xmlns:p14="http://schemas.microsoft.com/office/powerpoint/2010/main" val="391417494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it-IT" dirty="0" smtClean="0"/>
              <a:t>Attraverso ESCO</a:t>
            </a:r>
            <a:r>
              <a:rPr lang="it-IT" baseline="0" dirty="0" smtClean="0"/>
              <a:t> i CV e le JV contengono </a:t>
            </a:r>
            <a:r>
              <a:rPr lang="en-US" b="1" dirty="0" smtClean="0"/>
              <a:t>info </a:t>
            </a:r>
            <a:r>
              <a:rPr lang="en-US" b="1" dirty="0" err="1" smtClean="0"/>
              <a:t>più</a:t>
            </a:r>
            <a:r>
              <a:rPr lang="en-US" b="1" dirty="0" smtClean="0"/>
              <a:t> </a:t>
            </a:r>
            <a:r>
              <a:rPr lang="en-US" b="1" dirty="0" err="1" smtClean="0"/>
              <a:t>strandardizzate</a:t>
            </a:r>
            <a:r>
              <a:rPr lang="en-US" b="1" dirty="0" smtClean="0"/>
              <a:t> </a:t>
            </a:r>
            <a:r>
              <a:rPr lang="en-US" dirty="0" smtClean="0"/>
              <a:t>e </a:t>
            </a:r>
            <a:r>
              <a:rPr lang="en-US" b="1" dirty="0" err="1" smtClean="0"/>
              <a:t>dettagliate</a:t>
            </a:r>
            <a:r>
              <a:rPr lang="en-US" dirty="0" smtClean="0"/>
              <a:t> </a:t>
            </a:r>
            <a:r>
              <a:rPr lang="en-US" dirty="0" err="1" smtClean="0"/>
              <a:t>che</a:t>
            </a:r>
            <a:r>
              <a:rPr lang="en-US" dirty="0" smtClean="0"/>
              <a:t> </a:t>
            </a:r>
            <a:r>
              <a:rPr lang="en-US" dirty="0" err="1" smtClean="0"/>
              <a:t>coprono</a:t>
            </a:r>
            <a:r>
              <a:rPr lang="en-US" baseline="0" dirty="0" smtClean="0"/>
              <a:t> </a:t>
            </a:r>
            <a:r>
              <a:rPr lang="en-US" dirty="0" err="1" smtClean="0"/>
              <a:t>più</a:t>
            </a:r>
            <a:r>
              <a:rPr lang="en-US" dirty="0" smtClean="0"/>
              <a:t> </a:t>
            </a:r>
            <a:r>
              <a:rPr lang="en-US" dirty="0" err="1" smtClean="0"/>
              <a:t>ampie</a:t>
            </a:r>
            <a:r>
              <a:rPr lang="en-US" dirty="0" smtClean="0"/>
              <a:t> Skills, Competences and Qualifications. </a:t>
            </a:r>
          </a:p>
          <a:p>
            <a:r>
              <a:rPr lang="en-US" b="1" dirty="0" smtClean="0"/>
              <a:t>- Chi </a:t>
            </a:r>
            <a:r>
              <a:rPr lang="en-US" b="1" dirty="0" err="1" smtClean="0"/>
              <a:t>cerca</a:t>
            </a:r>
            <a:r>
              <a:rPr lang="en-US" b="1" dirty="0" smtClean="0"/>
              <a:t> </a:t>
            </a:r>
            <a:r>
              <a:rPr lang="en-US" b="1" dirty="0" err="1" smtClean="0"/>
              <a:t>lavoro</a:t>
            </a:r>
            <a:r>
              <a:rPr lang="en-US" b="1" dirty="0" smtClean="0"/>
              <a:t> </a:t>
            </a:r>
            <a:r>
              <a:rPr lang="en-US" baseline="0" dirty="0" err="1" smtClean="0"/>
              <a:t>comprendere</a:t>
            </a:r>
            <a:r>
              <a:rPr lang="en-US" baseline="0" dirty="0" smtClean="0"/>
              <a:t> </a:t>
            </a:r>
            <a:r>
              <a:rPr lang="en-US" baseline="0" dirty="0" err="1" smtClean="0"/>
              <a:t>meglio</a:t>
            </a:r>
            <a:r>
              <a:rPr lang="en-US" baseline="0" dirty="0" smtClean="0"/>
              <a:t> la </a:t>
            </a:r>
            <a:r>
              <a:rPr lang="en-US" baseline="0" dirty="0" err="1" smtClean="0"/>
              <a:t>descrizione</a:t>
            </a:r>
            <a:r>
              <a:rPr lang="en-US" baseline="0" dirty="0" smtClean="0"/>
              <a:t> </a:t>
            </a:r>
            <a:r>
              <a:rPr lang="en-US" baseline="0" dirty="0" err="1" smtClean="0"/>
              <a:t>delle</a:t>
            </a:r>
            <a:r>
              <a:rPr lang="en-US" baseline="0" dirty="0" smtClean="0"/>
              <a:t> JV o </a:t>
            </a:r>
            <a:r>
              <a:rPr lang="en-US" baseline="0" dirty="0" err="1" smtClean="0"/>
              <a:t>riesce</a:t>
            </a:r>
            <a:r>
              <a:rPr lang="en-US" baseline="0" dirty="0" smtClean="0"/>
              <a:t> a </a:t>
            </a:r>
            <a:r>
              <a:rPr lang="en-US" baseline="0" dirty="0" err="1" smtClean="0"/>
              <a:t>meglio</a:t>
            </a:r>
            <a:r>
              <a:rPr lang="en-US" baseline="0" dirty="0" smtClean="0"/>
              <a:t> </a:t>
            </a:r>
            <a:r>
              <a:rPr lang="en-US" baseline="0" dirty="0" err="1" smtClean="0"/>
              <a:t>descriversi</a:t>
            </a:r>
            <a:r>
              <a:rPr lang="en-US" baseline="0" dirty="0" smtClean="0"/>
              <a:t>;</a:t>
            </a:r>
          </a:p>
          <a:p>
            <a:r>
              <a:rPr lang="en-US" b="1" baseline="0" dirty="0" smtClean="0"/>
              <a:t>- </a:t>
            </a:r>
            <a:r>
              <a:rPr lang="en-US" b="1" baseline="0" dirty="0" err="1" smtClean="0"/>
              <a:t>Datori</a:t>
            </a:r>
            <a:r>
              <a:rPr lang="en-US" b="1" baseline="0" dirty="0" smtClean="0"/>
              <a:t> di </a:t>
            </a:r>
            <a:r>
              <a:rPr lang="en-US" b="1" baseline="0" dirty="0" err="1" smtClean="0"/>
              <a:t>lavoro</a:t>
            </a:r>
            <a:r>
              <a:rPr lang="en-US" b="1" baseline="0" dirty="0" smtClean="0"/>
              <a:t> </a:t>
            </a:r>
            <a:r>
              <a:rPr lang="en-US" baseline="0" dirty="0" smtClean="0"/>
              <a:t>e </a:t>
            </a:r>
            <a:r>
              <a:rPr lang="en-US" baseline="0" dirty="0" err="1" smtClean="0"/>
              <a:t>i</a:t>
            </a:r>
            <a:r>
              <a:rPr lang="en-US" baseline="0" dirty="0" smtClean="0"/>
              <a:t> </a:t>
            </a:r>
            <a:r>
              <a:rPr lang="en-US" b="1" baseline="0" dirty="0" smtClean="0"/>
              <a:t>recruiter </a:t>
            </a:r>
            <a:r>
              <a:rPr lang="en-US" baseline="0" dirty="0" err="1" smtClean="0"/>
              <a:t>comprendono</a:t>
            </a:r>
            <a:r>
              <a:rPr lang="en-US" baseline="0" dirty="0" smtClean="0"/>
              <a:t> </a:t>
            </a:r>
            <a:r>
              <a:rPr lang="en-US" baseline="0" dirty="0" err="1" smtClean="0"/>
              <a:t>meglio</a:t>
            </a:r>
            <a:r>
              <a:rPr lang="en-US" baseline="0" dirty="0" smtClean="0"/>
              <a:t> </a:t>
            </a:r>
            <a:r>
              <a:rPr lang="en-US" baseline="0" dirty="0" err="1" smtClean="0"/>
              <a:t>l’esperienza</a:t>
            </a:r>
            <a:r>
              <a:rPr lang="en-US" baseline="0" dirty="0" smtClean="0"/>
              <a:t> </a:t>
            </a:r>
            <a:r>
              <a:rPr lang="en-US" baseline="0" dirty="0" err="1" smtClean="0"/>
              <a:t>pregressa</a:t>
            </a:r>
            <a:r>
              <a:rPr lang="en-US" baseline="0" dirty="0" smtClean="0"/>
              <a:t> </a:t>
            </a:r>
            <a:r>
              <a:rPr lang="en-US" baseline="0" dirty="0" err="1" smtClean="0"/>
              <a:t>dei</a:t>
            </a:r>
            <a:r>
              <a:rPr lang="en-US" baseline="0" dirty="0" smtClean="0"/>
              <a:t> </a:t>
            </a:r>
            <a:r>
              <a:rPr lang="en-US" baseline="0" dirty="0" err="1" smtClean="0"/>
              <a:t>candidati</a:t>
            </a:r>
            <a:r>
              <a:rPr lang="en-US" baseline="0" dirty="0" smtClean="0"/>
              <a:t> e/o </a:t>
            </a:r>
            <a:r>
              <a:rPr lang="en-US" baseline="0" dirty="0" err="1" smtClean="0"/>
              <a:t>esplicitano</a:t>
            </a:r>
            <a:r>
              <a:rPr lang="en-US" baseline="0" dirty="0" smtClean="0"/>
              <a:t> </a:t>
            </a:r>
            <a:r>
              <a:rPr lang="en-US" baseline="0" dirty="0" err="1" smtClean="0"/>
              <a:t>meglio</a:t>
            </a:r>
            <a:r>
              <a:rPr lang="en-US" baseline="0" dirty="0" smtClean="0"/>
              <a:t> le JVs.</a:t>
            </a:r>
          </a:p>
        </p:txBody>
      </p:sp>
      <p:sp>
        <p:nvSpPr>
          <p:cNvPr id="4" name="Segnaposto numero diapositiva 3"/>
          <p:cNvSpPr>
            <a:spLocks noGrp="1"/>
          </p:cNvSpPr>
          <p:nvPr>
            <p:ph type="sldNum" sz="quarter" idx="10"/>
          </p:nvPr>
        </p:nvSpPr>
        <p:spPr/>
        <p:txBody>
          <a:bodyPr/>
          <a:lstStyle/>
          <a:p>
            <a:fld id="{FB0BFB16-E038-463A-8704-DD8661EC75C0}" type="slidenum">
              <a:rPr lang="it-IT" smtClean="0"/>
              <a:pPr/>
              <a:t>5</a:t>
            </a:fld>
            <a:endParaRPr lang="it-IT"/>
          </a:p>
        </p:txBody>
      </p:sp>
    </p:spTree>
    <p:extLst>
      <p:ext uri="{BB962C8B-B14F-4D97-AF65-F5344CB8AC3E}">
        <p14:creationId xmlns="" xmlns:p14="http://schemas.microsoft.com/office/powerpoint/2010/main" val="335460120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it-IT" dirty="0" smtClean="0"/>
              <a:t>La</a:t>
            </a:r>
            <a:r>
              <a:rPr lang="it-IT" baseline="0" dirty="0" smtClean="0"/>
              <a:t> conformità dei due quadri classificatori restituisce una informazione importante: il mercato italiano è conforme all’immagine/necessità-aspettative professionali descritte da ESCO, ed è nel contempo </a:t>
            </a:r>
            <a:r>
              <a:rPr lang="it-IT" b="1" dirty="0" smtClean="0"/>
              <a:t>un valore aggiunto/un concreto contributo alle politiche e ai servizi pubblici per l’impiego</a:t>
            </a:r>
            <a:r>
              <a:rPr lang="it-IT" dirty="0" smtClean="0"/>
              <a:t> </a:t>
            </a:r>
          </a:p>
          <a:p>
            <a:endParaRPr lang="it-IT" dirty="0" smtClean="0"/>
          </a:p>
          <a:p>
            <a:r>
              <a:rPr lang="it-IT" dirty="0" smtClean="0"/>
              <a:t>(anche attraverso un più forte e sinergico collegamento con le </a:t>
            </a:r>
            <a:r>
              <a:rPr lang="it-IT" b="1" dirty="0" smtClean="0"/>
              <a:t>piattaforme e le iniziative </a:t>
            </a:r>
            <a:r>
              <a:rPr lang="it-IT" dirty="0" smtClean="0"/>
              <a:t>sopra richiamate. In modo particolare, laddove la </a:t>
            </a:r>
            <a:r>
              <a:rPr lang="it-IT" b="1" dirty="0" smtClean="0"/>
              <a:t>nuova Decisione Europass </a:t>
            </a:r>
            <a:r>
              <a:rPr lang="it-IT" dirty="0" smtClean="0"/>
              <a:t>pone l’accento non più tanto sull’esistenza degli strumenti già conosciuti, quanto sull’effettiva possibilità di garantire all’utente un ampio e funzionale accesso ai servizi, in questo contesto il collegamento con ESCO si rende quanto mai indispensabile per fornire all’utente, sia esso studente, lavoratore, persona in cerca di lavoro, datore di lavoro, o ente erogatore di formazione, strumenti di facile accesso e fruibilità per un efficace e agevole incontro tra domanda e offerta di lavoro e/o formazione. </a:t>
            </a:r>
            <a:endParaRPr lang="it-IT" dirty="0"/>
          </a:p>
        </p:txBody>
      </p:sp>
      <p:sp>
        <p:nvSpPr>
          <p:cNvPr id="4" name="Segnaposto numero diapositiva 3"/>
          <p:cNvSpPr>
            <a:spLocks noGrp="1"/>
          </p:cNvSpPr>
          <p:nvPr>
            <p:ph type="sldNum" sz="quarter" idx="10"/>
          </p:nvPr>
        </p:nvSpPr>
        <p:spPr/>
        <p:txBody>
          <a:bodyPr/>
          <a:lstStyle/>
          <a:p>
            <a:fld id="{FB0BFB16-E038-463A-8704-DD8661EC75C0}" type="slidenum">
              <a:rPr lang="it-IT" smtClean="0"/>
              <a:pPr/>
              <a:t>6</a:t>
            </a:fld>
            <a:endParaRPr lang="it-IT"/>
          </a:p>
        </p:txBody>
      </p:sp>
    </p:spTree>
    <p:extLst>
      <p:ext uri="{BB962C8B-B14F-4D97-AF65-F5344CB8AC3E}">
        <p14:creationId xmlns="" xmlns:p14="http://schemas.microsoft.com/office/powerpoint/2010/main" val="18363176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10"/>
          </p:nvPr>
        </p:nvSpPr>
        <p:spPr/>
        <p:txBody>
          <a:bodyPr/>
          <a:lstStyle/>
          <a:p>
            <a:fld id="{320FCB8B-F900-46AB-9C61-4B9AC6C93EFA}" type="slidenum">
              <a:rPr lang="it-IT" smtClean="0"/>
              <a:pPr/>
              <a:t>7</a:t>
            </a:fld>
            <a:endParaRPr lang="it-IT"/>
          </a:p>
        </p:txBody>
      </p:sp>
    </p:spTree>
    <p:extLst>
      <p:ext uri="{BB962C8B-B14F-4D97-AF65-F5344CB8AC3E}">
        <p14:creationId xmlns="" xmlns:p14="http://schemas.microsoft.com/office/powerpoint/2010/main" val="353304709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FB0BFB16-E038-463A-8704-DD8661EC75C0}" type="slidenum">
              <a:rPr lang="it-IT" smtClean="0"/>
              <a:pPr/>
              <a:t>8</a:t>
            </a:fld>
            <a:endParaRPr lang="it-IT"/>
          </a:p>
        </p:txBody>
      </p:sp>
    </p:spTree>
    <p:extLst>
      <p:ext uri="{BB962C8B-B14F-4D97-AF65-F5344CB8AC3E}">
        <p14:creationId xmlns="" xmlns:p14="http://schemas.microsoft.com/office/powerpoint/2010/main" val="306456673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685800" y="2130430"/>
            <a:ext cx="7772400" cy="1470025"/>
          </a:xfrm>
        </p:spPr>
        <p:txBody>
          <a:bodyPr/>
          <a:lstStyle/>
          <a:p>
            <a:r>
              <a:rPr lang="it-IT" smtClean="0"/>
              <a:t>Fare clic per modificare stile</a:t>
            </a:r>
            <a:endParaRPr lang="it-IT"/>
          </a:p>
        </p:txBody>
      </p:sp>
      <p:sp>
        <p:nvSpPr>
          <p:cNvPr id="3" name="Sottotitolo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it-IT" smtClean="0"/>
              <a:t>Fare clic per modificare lo stile del sottotitolo dello schema</a:t>
            </a:r>
            <a:endParaRPr lang="it-IT"/>
          </a:p>
        </p:txBody>
      </p:sp>
      <p:sp>
        <p:nvSpPr>
          <p:cNvPr id="4" name="Segnaposto data 3"/>
          <p:cNvSpPr>
            <a:spLocks noGrp="1"/>
          </p:cNvSpPr>
          <p:nvPr>
            <p:ph type="dt" sz="half" idx="10"/>
          </p:nvPr>
        </p:nvSpPr>
        <p:spPr/>
        <p:txBody>
          <a:bodyPr/>
          <a:lstStyle/>
          <a:p>
            <a:fld id="{59446EE2-F9EA-4698-8984-6E470E74B930}" type="datetime1">
              <a:rPr lang="it-IT" smtClean="0">
                <a:solidFill>
                  <a:prstClr val="black">
                    <a:tint val="75000"/>
                  </a:prstClr>
                </a:solidFill>
              </a:rPr>
              <a:pPr/>
              <a:t>03/12/2018</a:t>
            </a:fld>
            <a:endParaRPr lang="it-IT">
              <a:solidFill>
                <a:prstClr val="black">
                  <a:tint val="75000"/>
                </a:prstClr>
              </a:solidFill>
            </a:endParaRPr>
          </a:p>
        </p:txBody>
      </p:sp>
      <p:sp>
        <p:nvSpPr>
          <p:cNvPr id="5" name="Segnaposto piè di pagina 4"/>
          <p:cNvSpPr>
            <a:spLocks noGrp="1"/>
          </p:cNvSpPr>
          <p:nvPr>
            <p:ph type="ftr" sz="quarter" idx="11"/>
          </p:nvPr>
        </p:nvSpPr>
        <p:spPr/>
        <p:txBody>
          <a:bodyPr/>
          <a:lstStyle/>
          <a:p>
            <a:r>
              <a:rPr lang="en-US" smtClean="0">
                <a:solidFill>
                  <a:prstClr val="black">
                    <a:tint val="75000"/>
                  </a:prstClr>
                </a:solidFill>
              </a:rPr>
              <a:t>15 -16 March 2018, Brussels </a:t>
            </a:r>
            <a:endParaRPr lang="it-IT">
              <a:solidFill>
                <a:prstClr val="black">
                  <a:tint val="75000"/>
                </a:prstClr>
              </a:solidFill>
            </a:endParaRPr>
          </a:p>
        </p:txBody>
      </p:sp>
      <p:sp>
        <p:nvSpPr>
          <p:cNvPr id="6" name="Segnaposto numero diapositiva 5"/>
          <p:cNvSpPr>
            <a:spLocks noGrp="1"/>
          </p:cNvSpPr>
          <p:nvPr>
            <p:ph type="sldNum" sz="quarter" idx="12"/>
          </p:nvPr>
        </p:nvSpPr>
        <p:spPr/>
        <p:txBody>
          <a:bodyPr/>
          <a:lstStyle/>
          <a:p>
            <a:fld id="{059D39D0-6DC7-4B99-84F5-A5BBF28332D3}" type="slidenum">
              <a:rPr lang="it-IT" smtClean="0">
                <a:solidFill>
                  <a:prstClr val="black">
                    <a:tint val="75000"/>
                  </a:prstClr>
                </a:solidFill>
              </a:rPr>
              <a:pPr/>
              <a:t>‹N›</a:t>
            </a:fld>
            <a:endParaRPr lang="it-IT">
              <a:solidFill>
                <a:prstClr val="black">
                  <a:tint val="75000"/>
                </a:prstClr>
              </a:solidFill>
            </a:endParaRPr>
          </a:p>
        </p:txBody>
      </p:sp>
    </p:spTree>
    <p:extLst>
      <p:ext uri="{BB962C8B-B14F-4D97-AF65-F5344CB8AC3E}">
        <p14:creationId xmlns="" xmlns:p14="http://schemas.microsoft.com/office/powerpoint/2010/main" val="255328254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stile</a:t>
            </a:r>
            <a:endParaRPr lang="it-IT"/>
          </a:p>
        </p:txBody>
      </p:sp>
      <p:sp>
        <p:nvSpPr>
          <p:cNvPr id="3" name="Segnaposto testo verticale 2"/>
          <p:cNvSpPr>
            <a:spLocks noGrp="1"/>
          </p:cNvSpPr>
          <p:nvPr>
            <p:ph type="body" orient="vert" idx="1"/>
          </p:nvPr>
        </p:nvSpPr>
        <p:spPr/>
        <p:txBody>
          <a:bodyPr vert="eaVert"/>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fld id="{18591043-B343-4D18-B247-343306F31CAC}" type="datetime1">
              <a:rPr lang="it-IT" smtClean="0">
                <a:solidFill>
                  <a:prstClr val="black">
                    <a:tint val="75000"/>
                  </a:prstClr>
                </a:solidFill>
              </a:rPr>
              <a:pPr/>
              <a:t>03/12/2018</a:t>
            </a:fld>
            <a:endParaRPr lang="it-IT">
              <a:solidFill>
                <a:prstClr val="black">
                  <a:tint val="75000"/>
                </a:prstClr>
              </a:solidFill>
            </a:endParaRPr>
          </a:p>
        </p:txBody>
      </p:sp>
      <p:sp>
        <p:nvSpPr>
          <p:cNvPr id="5" name="Segnaposto piè di pagina 4"/>
          <p:cNvSpPr>
            <a:spLocks noGrp="1"/>
          </p:cNvSpPr>
          <p:nvPr>
            <p:ph type="ftr" sz="quarter" idx="11"/>
          </p:nvPr>
        </p:nvSpPr>
        <p:spPr/>
        <p:txBody>
          <a:bodyPr/>
          <a:lstStyle/>
          <a:p>
            <a:r>
              <a:rPr lang="en-US" smtClean="0">
                <a:solidFill>
                  <a:prstClr val="black">
                    <a:tint val="75000"/>
                  </a:prstClr>
                </a:solidFill>
              </a:rPr>
              <a:t>15 -16 March 2018, Brussels </a:t>
            </a:r>
            <a:endParaRPr lang="it-IT">
              <a:solidFill>
                <a:prstClr val="black">
                  <a:tint val="75000"/>
                </a:prstClr>
              </a:solidFill>
            </a:endParaRPr>
          </a:p>
        </p:txBody>
      </p:sp>
      <p:sp>
        <p:nvSpPr>
          <p:cNvPr id="6" name="Segnaposto numero diapositiva 5"/>
          <p:cNvSpPr>
            <a:spLocks noGrp="1"/>
          </p:cNvSpPr>
          <p:nvPr>
            <p:ph type="sldNum" sz="quarter" idx="12"/>
          </p:nvPr>
        </p:nvSpPr>
        <p:spPr/>
        <p:txBody>
          <a:bodyPr/>
          <a:lstStyle/>
          <a:p>
            <a:fld id="{059D39D0-6DC7-4B99-84F5-A5BBF28332D3}" type="slidenum">
              <a:rPr lang="it-IT" smtClean="0">
                <a:solidFill>
                  <a:prstClr val="black">
                    <a:tint val="75000"/>
                  </a:prstClr>
                </a:solidFill>
              </a:rPr>
              <a:pPr/>
              <a:t>‹N›</a:t>
            </a:fld>
            <a:endParaRPr lang="it-IT">
              <a:solidFill>
                <a:prstClr val="black">
                  <a:tint val="75000"/>
                </a:prstClr>
              </a:solidFill>
            </a:endParaRPr>
          </a:p>
        </p:txBody>
      </p:sp>
    </p:spTree>
    <p:extLst>
      <p:ext uri="{BB962C8B-B14F-4D97-AF65-F5344CB8AC3E}">
        <p14:creationId xmlns="" xmlns:p14="http://schemas.microsoft.com/office/powerpoint/2010/main" val="331307713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olo verticale e testo">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629400" y="274643"/>
            <a:ext cx="2057400" cy="5851525"/>
          </a:xfrm>
        </p:spPr>
        <p:txBody>
          <a:bodyPr vert="eaVert"/>
          <a:lstStyle/>
          <a:p>
            <a:r>
              <a:rPr lang="it-IT" smtClean="0"/>
              <a:t>Fare clic per modificare stile</a:t>
            </a:r>
            <a:endParaRPr lang="it-IT"/>
          </a:p>
        </p:txBody>
      </p:sp>
      <p:sp>
        <p:nvSpPr>
          <p:cNvPr id="3" name="Segnaposto testo verticale 2"/>
          <p:cNvSpPr>
            <a:spLocks noGrp="1"/>
          </p:cNvSpPr>
          <p:nvPr>
            <p:ph type="body" orient="vert" idx="1"/>
          </p:nvPr>
        </p:nvSpPr>
        <p:spPr>
          <a:xfrm>
            <a:off x="457200" y="274643"/>
            <a:ext cx="6019800" cy="5851525"/>
          </a:xfrm>
        </p:spPr>
        <p:txBody>
          <a:bodyPr vert="eaVert"/>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fld id="{7F5AA3BD-4FE0-4371-945D-CD024EE4E752}" type="datetime1">
              <a:rPr lang="it-IT" smtClean="0">
                <a:solidFill>
                  <a:prstClr val="black">
                    <a:tint val="75000"/>
                  </a:prstClr>
                </a:solidFill>
              </a:rPr>
              <a:pPr/>
              <a:t>03/12/2018</a:t>
            </a:fld>
            <a:endParaRPr lang="it-IT">
              <a:solidFill>
                <a:prstClr val="black">
                  <a:tint val="75000"/>
                </a:prstClr>
              </a:solidFill>
            </a:endParaRPr>
          </a:p>
        </p:txBody>
      </p:sp>
      <p:sp>
        <p:nvSpPr>
          <p:cNvPr id="5" name="Segnaposto piè di pagina 4"/>
          <p:cNvSpPr>
            <a:spLocks noGrp="1"/>
          </p:cNvSpPr>
          <p:nvPr>
            <p:ph type="ftr" sz="quarter" idx="11"/>
          </p:nvPr>
        </p:nvSpPr>
        <p:spPr/>
        <p:txBody>
          <a:bodyPr/>
          <a:lstStyle/>
          <a:p>
            <a:r>
              <a:rPr lang="en-US" smtClean="0">
                <a:solidFill>
                  <a:prstClr val="black">
                    <a:tint val="75000"/>
                  </a:prstClr>
                </a:solidFill>
              </a:rPr>
              <a:t>15 -16 March 2018, Brussels </a:t>
            </a:r>
            <a:endParaRPr lang="it-IT">
              <a:solidFill>
                <a:prstClr val="black">
                  <a:tint val="75000"/>
                </a:prstClr>
              </a:solidFill>
            </a:endParaRPr>
          </a:p>
        </p:txBody>
      </p:sp>
      <p:sp>
        <p:nvSpPr>
          <p:cNvPr id="6" name="Segnaposto numero diapositiva 5"/>
          <p:cNvSpPr>
            <a:spLocks noGrp="1"/>
          </p:cNvSpPr>
          <p:nvPr>
            <p:ph type="sldNum" sz="quarter" idx="12"/>
          </p:nvPr>
        </p:nvSpPr>
        <p:spPr/>
        <p:txBody>
          <a:bodyPr/>
          <a:lstStyle/>
          <a:p>
            <a:fld id="{059D39D0-6DC7-4B99-84F5-A5BBF28332D3}" type="slidenum">
              <a:rPr lang="it-IT" smtClean="0">
                <a:solidFill>
                  <a:prstClr val="black">
                    <a:tint val="75000"/>
                  </a:prstClr>
                </a:solidFill>
              </a:rPr>
              <a:pPr/>
              <a:t>‹N›</a:t>
            </a:fld>
            <a:endParaRPr lang="it-IT">
              <a:solidFill>
                <a:prstClr val="black">
                  <a:tint val="75000"/>
                </a:prstClr>
              </a:solidFill>
            </a:endParaRPr>
          </a:p>
        </p:txBody>
      </p:sp>
    </p:spTree>
    <p:extLst>
      <p:ext uri="{BB962C8B-B14F-4D97-AF65-F5344CB8AC3E}">
        <p14:creationId xmlns="" xmlns:p14="http://schemas.microsoft.com/office/powerpoint/2010/main" val="44679197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cSld name="1_Layout personalizzato">
    <p:spTree>
      <p:nvGrpSpPr>
        <p:cNvPr id="1" name=""/>
        <p:cNvGrpSpPr/>
        <p:nvPr/>
      </p:nvGrpSpPr>
      <p:grpSpPr>
        <a:xfrm>
          <a:off x="0" y="0"/>
          <a:ext cx="0" cy="0"/>
          <a:chOff x="0" y="0"/>
          <a:chExt cx="0" cy="0"/>
        </a:xfrm>
      </p:grpSpPr>
      <p:sp>
        <p:nvSpPr>
          <p:cNvPr id="3" name="Segnaposto data 2"/>
          <p:cNvSpPr>
            <a:spLocks noGrp="1"/>
          </p:cNvSpPr>
          <p:nvPr>
            <p:ph type="dt" sz="half" idx="10"/>
          </p:nvPr>
        </p:nvSpPr>
        <p:spPr/>
        <p:txBody>
          <a:bodyPr/>
          <a:lstStyle/>
          <a:p>
            <a:fld id="{9CB689C5-7AE5-4B5B-BDD6-EF05AB4475A4}" type="datetime1">
              <a:rPr lang="it-IT" smtClean="0">
                <a:solidFill>
                  <a:prstClr val="black">
                    <a:tint val="75000"/>
                  </a:prstClr>
                </a:solidFill>
              </a:rPr>
              <a:pPr/>
              <a:t>03/12/2018</a:t>
            </a:fld>
            <a:endParaRPr lang="it-IT">
              <a:solidFill>
                <a:prstClr val="black">
                  <a:tint val="75000"/>
                </a:prstClr>
              </a:solidFill>
            </a:endParaRPr>
          </a:p>
        </p:txBody>
      </p:sp>
      <p:sp>
        <p:nvSpPr>
          <p:cNvPr id="4" name="Segnaposto piè di pagina 3"/>
          <p:cNvSpPr>
            <a:spLocks noGrp="1"/>
          </p:cNvSpPr>
          <p:nvPr>
            <p:ph type="ftr" sz="quarter" idx="11"/>
          </p:nvPr>
        </p:nvSpPr>
        <p:spPr/>
        <p:txBody>
          <a:bodyPr/>
          <a:lstStyle/>
          <a:p>
            <a:r>
              <a:rPr lang="en-US" smtClean="0">
                <a:solidFill>
                  <a:prstClr val="black">
                    <a:tint val="75000"/>
                  </a:prstClr>
                </a:solidFill>
              </a:rPr>
              <a:t>15 -16 March 2018, Brussels </a:t>
            </a:r>
            <a:endParaRPr lang="it-IT">
              <a:solidFill>
                <a:prstClr val="black">
                  <a:tint val="75000"/>
                </a:prstClr>
              </a:solidFill>
            </a:endParaRPr>
          </a:p>
        </p:txBody>
      </p:sp>
      <p:sp>
        <p:nvSpPr>
          <p:cNvPr id="5" name="Segnaposto numero diapositiva 4"/>
          <p:cNvSpPr>
            <a:spLocks noGrp="1"/>
          </p:cNvSpPr>
          <p:nvPr>
            <p:ph type="sldNum" sz="quarter" idx="12"/>
          </p:nvPr>
        </p:nvSpPr>
        <p:spPr/>
        <p:txBody>
          <a:bodyPr/>
          <a:lstStyle/>
          <a:p>
            <a:fld id="{A14249C1-67BD-49EA-B3BD-24D3C26A7B5A}" type="slidenum">
              <a:rPr lang="it-IT" smtClean="0">
                <a:solidFill>
                  <a:prstClr val="black">
                    <a:tint val="75000"/>
                  </a:prstClr>
                </a:solidFill>
              </a:rPr>
              <a:pPr/>
              <a:t>‹N›</a:t>
            </a:fld>
            <a:endParaRPr lang="it-IT">
              <a:solidFill>
                <a:prstClr val="black">
                  <a:tint val="75000"/>
                </a:prstClr>
              </a:solidFill>
            </a:endParaRPr>
          </a:p>
        </p:txBody>
      </p:sp>
      <p:pic>
        <p:nvPicPr>
          <p:cNvPr id="6" name="Immagine 5"/>
          <p:cNvPicPr>
            <a:picLocks noChangeAspect="1"/>
          </p:cNvPicPr>
          <p:nvPr/>
        </p:nvPicPr>
        <p:blipFill>
          <a:blip r:embed="rId2" cstate="print"/>
          <a:stretch>
            <a:fillRect/>
          </a:stretch>
        </p:blipFill>
        <p:spPr>
          <a:xfrm>
            <a:off x="4176" y="-298"/>
            <a:ext cx="9135648" cy="6858595"/>
          </a:xfrm>
          <a:prstGeom prst="rect">
            <a:avLst/>
          </a:prstGeom>
        </p:spPr>
      </p:pic>
      <p:sp>
        <p:nvSpPr>
          <p:cNvPr id="2" name="Titolo 1"/>
          <p:cNvSpPr>
            <a:spLocks noGrp="1"/>
          </p:cNvSpPr>
          <p:nvPr>
            <p:ph type="title"/>
          </p:nvPr>
        </p:nvSpPr>
        <p:spPr>
          <a:xfrm>
            <a:off x="413038" y="365129"/>
            <a:ext cx="8102312" cy="1325563"/>
          </a:xfrm>
        </p:spPr>
        <p:txBody>
          <a:bodyPr/>
          <a:lstStyle>
            <a:lvl1pPr>
              <a:defRPr>
                <a:solidFill>
                  <a:schemeClr val="accent5">
                    <a:lumMod val="75000"/>
                  </a:schemeClr>
                </a:solidFill>
              </a:defRPr>
            </a:lvl1pPr>
          </a:lstStyle>
          <a:p>
            <a:r>
              <a:rPr lang="it-IT" smtClean="0"/>
              <a:t>Fare clic per modificare lo stile del titolo</a:t>
            </a:r>
            <a:endParaRPr lang="it-IT" dirty="0"/>
          </a:p>
        </p:txBody>
      </p:sp>
      <p:sp>
        <p:nvSpPr>
          <p:cNvPr id="7" name="Segnaposto contenuto 2"/>
          <p:cNvSpPr>
            <a:spLocks noGrp="1"/>
          </p:cNvSpPr>
          <p:nvPr>
            <p:ph idx="1"/>
          </p:nvPr>
        </p:nvSpPr>
        <p:spPr>
          <a:xfrm>
            <a:off x="413038" y="1825624"/>
            <a:ext cx="8102312" cy="4351339"/>
          </a:xfrm>
        </p:spPr>
        <p:txBody>
          <a:bodyPr/>
          <a:lstStyle>
            <a:lvl1pPr>
              <a:defRPr>
                <a:solidFill>
                  <a:schemeClr val="accent5">
                    <a:lumMod val="75000"/>
                  </a:schemeClr>
                </a:solidFill>
              </a:defRPr>
            </a:lvl1pPr>
            <a:lvl2pPr>
              <a:defRPr>
                <a:solidFill>
                  <a:schemeClr val="accent5">
                    <a:lumMod val="75000"/>
                  </a:schemeClr>
                </a:solidFill>
              </a:defRPr>
            </a:lvl2pPr>
            <a:lvl3pPr>
              <a:defRPr>
                <a:solidFill>
                  <a:schemeClr val="accent5">
                    <a:lumMod val="75000"/>
                  </a:schemeClr>
                </a:solidFill>
              </a:defRPr>
            </a:lvl3pPr>
            <a:lvl4pPr>
              <a:defRPr>
                <a:solidFill>
                  <a:schemeClr val="accent5">
                    <a:lumMod val="75000"/>
                  </a:schemeClr>
                </a:solidFill>
              </a:defRPr>
            </a:lvl4pPr>
            <a:lvl5pPr>
              <a:defRPr>
                <a:solidFill>
                  <a:schemeClr val="accent5">
                    <a:lumMod val="75000"/>
                  </a:schemeClr>
                </a:solidFill>
              </a:defRPr>
            </a:lvl5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8" name="Segnaposto numero diapositiva 5"/>
          <p:cNvSpPr txBox="1">
            <a:spLocks/>
          </p:cNvSpPr>
          <p:nvPr/>
        </p:nvSpPr>
        <p:spPr>
          <a:xfrm>
            <a:off x="8517952" y="6560712"/>
            <a:ext cx="376670" cy="212725"/>
          </a:xfrm>
          <a:prstGeom prst="rect">
            <a:avLst/>
          </a:prstGeom>
        </p:spPr>
        <p:txBody>
          <a:bodyPr vert="horz" lIns="68580" tIns="34290" rIns="68580" bIns="34290" rtlCol="0" anchor="ctr"/>
          <a:lstStyle>
            <a:defPPr>
              <a:defRPr lang="it-IT"/>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A14249C1-67BD-49EA-B3BD-24D3C26A7B5A}" type="slidenum">
              <a:rPr lang="it-IT" smtClean="0">
                <a:solidFill>
                  <a:prstClr val="black">
                    <a:tint val="75000"/>
                  </a:prstClr>
                </a:solidFill>
              </a:rPr>
              <a:pPr/>
              <a:t>‹N›</a:t>
            </a:fld>
            <a:endParaRPr lang="it-IT" dirty="0">
              <a:solidFill>
                <a:prstClr val="black">
                  <a:tint val="75000"/>
                </a:prstClr>
              </a:solidFill>
            </a:endParaRPr>
          </a:p>
        </p:txBody>
      </p:sp>
      <p:pic>
        <p:nvPicPr>
          <p:cNvPr id="9" name="Immagine 8"/>
          <p:cNvPicPr>
            <a:picLocks noChangeAspect="1"/>
          </p:cNvPicPr>
          <p:nvPr userDrawn="1"/>
        </p:nvPicPr>
        <p:blipFill>
          <a:blip r:embed="rId2" cstate="print"/>
          <a:stretch>
            <a:fillRect/>
          </a:stretch>
        </p:blipFill>
        <p:spPr>
          <a:xfrm>
            <a:off x="4176" y="-298"/>
            <a:ext cx="9135648" cy="6858595"/>
          </a:xfrm>
          <a:prstGeom prst="rect">
            <a:avLst/>
          </a:prstGeom>
        </p:spPr>
      </p:pic>
      <p:sp>
        <p:nvSpPr>
          <p:cNvPr id="10" name="Segnaposto numero diapositiva 5"/>
          <p:cNvSpPr txBox="1">
            <a:spLocks/>
          </p:cNvSpPr>
          <p:nvPr userDrawn="1"/>
        </p:nvSpPr>
        <p:spPr>
          <a:xfrm>
            <a:off x="8517952" y="6560718"/>
            <a:ext cx="376670" cy="212725"/>
          </a:xfrm>
          <a:prstGeom prst="rect">
            <a:avLst/>
          </a:prstGeom>
        </p:spPr>
        <p:txBody>
          <a:bodyPr vert="horz" lIns="68580" tIns="34290" rIns="68580" bIns="34290" rtlCol="0" anchor="ctr"/>
          <a:lstStyle>
            <a:defPPr>
              <a:defRPr lang="it-IT"/>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A14249C1-67BD-49EA-B3BD-24D3C26A7B5A}" type="slidenum">
              <a:rPr lang="it-IT" smtClean="0">
                <a:solidFill>
                  <a:prstClr val="black">
                    <a:tint val="75000"/>
                  </a:prstClr>
                </a:solidFill>
              </a:rPr>
              <a:pPr/>
              <a:t>‹N›</a:t>
            </a:fld>
            <a:endParaRPr lang="it-IT" dirty="0">
              <a:solidFill>
                <a:prstClr val="black">
                  <a:tint val="75000"/>
                </a:prstClr>
              </a:solidFill>
            </a:endParaRPr>
          </a:p>
        </p:txBody>
      </p:sp>
    </p:spTree>
    <p:extLst>
      <p:ext uri="{BB962C8B-B14F-4D97-AF65-F5344CB8AC3E}">
        <p14:creationId xmlns="" xmlns:p14="http://schemas.microsoft.com/office/powerpoint/2010/main" val="417670618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stile</a:t>
            </a:r>
            <a:endParaRPr lang="it-IT"/>
          </a:p>
        </p:txBody>
      </p:sp>
      <p:sp>
        <p:nvSpPr>
          <p:cNvPr id="3" name="Segnaposto contenuto 2"/>
          <p:cNvSpPr>
            <a:spLocks noGrp="1"/>
          </p:cNvSpPr>
          <p:nvPr>
            <p:ph idx="1"/>
          </p:nvPr>
        </p:nvSpPr>
        <p:spPr/>
        <p:txBody>
          <a:bodyPr/>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fld id="{E01CBE6A-EF74-4C74-9595-1C2ACD19C498}" type="datetime1">
              <a:rPr lang="it-IT" smtClean="0">
                <a:solidFill>
                  <a:prstClr val="black">
                    <a:tint val="75000"/>
                  </a:prstClr>
                </a:solidFill>
              </a:rPr>
              <a:pPr/>
              <a:t>03/12/2018</a:t>
            </a:fld>
            <a:endParaRPr lang="it-IT">
              <a:solidFill>
                <a:prstClr val="black">
                  <a:tint val="75000"/>
                </a:prstClr>
              </a:solidFill>
            </a:endParaRPr>
          </a:p>
        </p:txBody>
      </p:sp>
      <p:sp>
        <p:nvSpPr>
          <p:cNvPr id="5" name="Segnaposto piè di pagina 4"/>
          <p:cNvSpPr>
            <a:spLocks noGrp="1"/>
          </p:cNvSpPr>
          <p:nvPr>
            <p:ph type="ftr" sz="quarter" idx="11"/>
          </p:nvPr>
        </p:nvSpPr>
        <p:spPr/>
        <p:txBody>
          <a:bodyPr/>
          <a:lstStyle/>
          <a:p>
            <a:r>
              <a:rPr lang="en-US" smtClean="0">
                <a:solidFill>
                  <a:prstClr val="black">
                    <a:tint val="75000"/>
                  </a:prstClr>
                </a:solidFill>
              </a:rPr>
              <a:t>15 -16 March 2018, Brussels </a:t>
            </a:r>
            <a:endParaRPr lang="it-IT">
              <a:solidFill>
                <a:prstClr val="black">
                  <a:tint val="75000"/>
                </a:prstClr>
              </a:solidFill>
            </a:endParaRPr>
          </a:p>
        </p:txBody>
      </p:sp>
      <p:sp>
        <p:nvSpPr>
          <p:cNvPr id="6" name="Segnaposto numero diapositiva 5"/>
          <p:cNvSpPr>
            <a:spLocks noGrp="1"/>
          </p:cNvSpPr>
          <p:nvPr>
            <p:ph type="sldNum" sz="quarter" idx="12"/>
          </p:nvPr>
        </p:nvSpPr>
        <p:spPr/>
        <p:txBody>
          <a:bodyPr/>
          <a:lstStyle/>
          <a:p>
            <a:fld id="{059D39D0-6DC7-4B99-84F5-A5BBF28332D3}" type="slidenum">
              <a:rPr lang="it-IT" smtClean="0">
                <a:solidFill>
                  <a:prstClr val="black">
                    <a:tint val="75000"/>
                  </a:prstClr>
                </a:solidFill>
              </a:rPr>
              <a:pPr/>
              <a:t>‹N›</a:t>
            </a:fld>
            <a:endParaRPr lang="it-IT">
              <a:solidFill>
                <a:prstClr val="black">
                  <a:tint val="75000"/>
                </a:prstClr>
              </a:solidFill>
            </a:endParaRPr>
          </a:p>
        </p:txBody>
      </p:sp>
    </p:spTree>
    <p:extLst>
      <p:ext uri="{BB962C8B-B14F-4D97-AF65-F5344CB8AC3E}">
        <p14:creationId xmlns="" xmlns:p14="http://schemas.microsoft.com/office/powerpoint/2010/main" val="349386519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722313" y="4406905"/>
            <a:ext cx="7772400" cy="1362075"/>
          </a:xfrm>
        </p:spPr>
        <p:txBody>
          <a:bodyPr anchor="t"/>
          <a:lstStyle>
            <a:lvl1pPr algn="l">
              <a:defRPr sz="4000" b="1" cap="all"/>
            </a:lvl1pPr>
          </a:lstStyle>
          <a:p>
            <a:r>
              <a:rPr lang="it-IT" smtClean="0"/>
              <a:t>Fare clic per modificare stile</a:t>
            </a:r>
            <a:endParaRPr lang="it-IT"/>
          </a:p>
        </p:txBody>
      </p:sp>
      <p:sp>
        <p:nvSpPr>
          <p:cNvPr id="3" name="Segnaposto testo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smtClean="0"/>
              <a:t>Fare clic per modificare gli stili del testo dello schema</a:t>
            </a:r>
          </a:p>
        </p:txBody>
      </p:sp>
      <p:sp>
        <p:nvSpPr>
          <p:cNvPr id="4" name="Segnaposto data 3"/>
          <p:cNvSpPr>
            <a:spLocks noGrp="1"/>
          </p:cNvSpPr>
          <p:nvPr>
            <p:ph type="dt" sz="half" idx="10"/>
          </p:nvPr>
        </p:nvSpPr>
        <p:spPr/>
        <p:txBody>
          <a:bodyPr/>
          <a:lstStyle/>
          <a:p>
            <a:fld id="{0FA7733E-11C7-4D8D-AB65-2A8A71385786}" type="datetime1">
              <a:rPr lang="it-IT" smtClean="0">
                <a:solidFill>
                  <a:prstClr val="black">
                    <a:tint val="75000"/>
                  </a:prstClr>
                </a:solidFill>
              </a:rPr>
              <a:pPr/>
              <a:t>03/12/2018</a:t>
            </a:fld>
            <a:endParaRPr lang="it-IT">
              <a:solidFill>
                <a:prstClr val="black">
                  <a:tint val="75000"/>
                </a:prstClr>
              </a:solidFill>
            </a:endParaRPr>
          </a:p>
        </p:txBody>
      </p:sp>
      <p:sp>
        <p:nvSpPr>
          <p:cNvPr id="5" name="Segnaposto piè di pagina 4"/>
          <p:cNvSpPr>
            <a:spLocks noGrp="1"/>
          </p:cNvSpPr>
          <p:nvPr>
            <p:ph type="ftr" sz="quarter" idx="11"/>
          </p:nvPr>
        </p:nvSpPr>
        <p:spPr/>
        <p:txBody>
          <a:bodyPr/>
          <a:lstStyle/>
          <a:p>
            <a:r>
              <a:rPr lang="en-US" smtClean="0">
                <a:solidFill>
                  <a:prstClr val="black">
                    <a:tint val="75000"/>
                  </a:prstClr>
                </a:solidFill>
              </a:rPr>
              <a:t>15 -16 March 2018, Brussels </a:t>
            </a:r>
            <a:endParaRPr lang="it-IT">
              <a:solidFill>
                <a:prstClr val="black">
                  <a:tint val="75000"/>
                </a:prstClr>
              </a:solidFill>
            </a:endParaRPr>
          </a:p>
        </p:txBody>
      </p:sp>
      <p:sp>
        <p:nvSpPr>
          <p:cNvPr id="6" name="Segnaposto numero diapositiva 5"/>
          <p:cNvSpPr>
            <a:spLocks noGrp="1"/>
          </p:cNvSpPr>
          <p:nvPr>
            <p:ph type="sldNum" sz="quarter" idx="12"/>
          </p:nvPr>
        </p:nvSpPr>
        <p:spPr/>
        <p:txBody>
          <a:bodyPr/>
          <a:lstStyle/>
          <a:p>
            <a:fld id="{059D39D0-6DC7-4B99-84F5-A5BBF28332D3}" type="slidenum">
              <a:rPr lang="it-IT" smtClean="0">
                <a:solidFill>
                  <a:prstClr val="black">
                    <a:tint val="75000"/>
                  </a:prstClr>
                </a:solidFill>
              </a:rPr>
              <a:pPr/>
              <a:t>‹N›</a:t>
            </a:fld>
            <a:endParaRPr lang="it-IT">
              <a:solidFill>
                <a:prstClr val="black">
                  <a:tint val="75000"/>
                </a:prstClr>
              </a:solidFill>
            </a:endParaRPr>
          </a:p>
        </p:txBody>
      </p:sp>
    </p:spTree>
    <p:extLst>
      <p:ext uri="{BB962C8B-B14F-4D97-AF65-F5344CB8AC3E}">
        <p14:creationId xmlns="" xmlns:p14="http://schemas.microsoft.com/office/powerpoint/2010/main" val="25820028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Contenuto 2">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stile</a:t>
            </a:r>
            <a:endParaRPr lang="it-IT"/>
          </a:p>
        </p:txBody>
      </p:sp>
      <p:sp>
        <p:nvSpPr>
          <p:cNvPr id="3" name="Segnaposto contenuto 2"/>
          <p:cNvSpPr>
            <a:spLocks noGrp="1"/>
          </p:cNvSpPr>
          <p:nvPr>
            <p:ph sz="half" idx="1"/>
          </p:nvPr>
        </p:nvSpPr>
        <p:spPr>
          <a:xfrm>
            <a:off x="457200" y="1600205"/>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contenuto 3"/>
          <p:cNvSpPr>
            <a:spLocks noGrp="1"/>
          </p:cNvSpPr>
          <p:nvPr>
            <p:ph sz="half" idx="2"/>
          </p:nvPr>
        </p:nvSpPr>
        <p:spPr>
          <a:xfrm>
            <a:off x="4648200" y="1600205"/>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data 4"/>
          <p:cNvSpPr>
            <a:spLocks noGrp="1"/>
          </p:cNvSpPr>
          <p:nvPr>
            <p:ph type="dt" sz="half" idx="10"/>
          </p:nvPr>
        </p:nvSpPr>
        <p:spPr/>
        <p:txBody>
          <a:bodyPr/>
          <a:lstStyle/>
          <a:p>
            <a:fld id="{97842E8C-8347-49A3-9069-B302DD13ACE2}" type="datetime1">
              <a:rPr lang="it-IT" smtClean="0">
                <a:solidFill>
                  <a:prstClr val="black">
                    <a:tint val="75000"/>
                  </a:prstClr>
                </a:solidFill>
              </a:rPr>
              <a:pPr/>
              <a:t>03/12/2018</a:t>
            </a:fld>
            <a:endParaRPr lang="it-IT">
              <a:solidFill>
                <a:prstClr val="black">
                  <a:tint val="75000"/>
                </a:prstClr>
              </a:solidFill>
            </a:endParaRPr>
          </a:p>
        </p:txBody>
      </p:sp>
      <p:sp>
        <p:nvSpPr>
          <p:cNvPr id="6" name="Segnaposto piè di pagina 5"/>
          <p:cNvSpPr>
            <a:spLocks noGrp="1"/>
          </p:cNvSpPr>
          <p:nvPr>
            <p:ph type="ftr" sz="quarter" idx="11"/>
          </p:nvPr>
        </p:nvSpPr>
        <p:spPr/>
        <p:txBody>
          <a:bodyPr/>
          <a:lstStyle/>
          <a:p>
            <a:r>
              <a:rPr lang="en-US" smtClean="0">
                <a:solidFill>
                  <a:prstClr val="black">
                    <a:tint val="75000"/>
                  </a:prstClr>
                </a:solidFill>
              </a:rPr>
              <a:t>15 -16 March 2018, Brussels </a:t>
            </a:r>
            <a:endParaRPr lang="it-IT">
              <a:solidFill>
                <a:prstClr val="black">
                  <a:tint val="75000"/>
                </a:prstClr>
              </a:solidFill>
            </a:endParaRPr>
          </a:p>
        </p:txBody>
      </p:sp>
      <p:sp>
        <p:nvSpPr>
          <p:cNvPr id="7" name="Segnaposto numero diapositiva 6"/>
          <p:cNvSpPr>
            <a:spLocks noGrp="1"/>
          </p:cNvSpPr>
          <p:nvPr>
            <p:ph type="sldNum" sz="quarter" idx="12"/>
          </p:nvPr>
        </p:nvSpPr>
        <p:spPr/>
        <p:txBody>
          <a:bodyPr/>
          <a:lstStyle/>
          <a:p>
            <a:fld id="{059D39D0-6DC7-4B99-84F5-A5BBF28332D3}" type="slidenum">
              <a:rPr lang="it-IT" smtClean="0">
                <a:solidFill>
                  <a:prstClr val="black">
                    <a:tint val="75000"/>
                  </a:prstClr>
                </a:solidFill>
              </a:rPr>
              <a:pPr/>
              <a:t>‹N›</a:t>
            </a:fld>
            <a:endParaRPr lang="it-IT">
              <a:solidFill>
                <a:prstClr val="black">
                  <a:tint val="75000"/>
                </a:prstClr>
              </a:solidFill>
            </a:endParaRPr>
          </a:p>
        </p:txBody>
      </p:sp>
    </p:spTree>
    <p:extLst>
      <p:ext uri="{BB962C8B-B14F-4D97-AF65-F5344CB8AC3E}">
        <p14:creationId xmlns="" xmlns:p14="http://schemas.microsoft.com/office/powerpoint/2010/main" val="363120431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lvl1pPr>
              <a:defRPr/>
            </a:lvl1pPr>
          </a:lstStyle>
          <a:p>
            <a:r>
              <a:rPr lang="it-IT" smtClean="0"/>
              <a:t>Fare clic per modificare stile</a:t>
            </a:r>
            <a:endParaRPr lang="it-IT"/>
          </a:p>
        </p:txBody>
      </p:sp>
      <p:sp>
        <p:nvSpPr>
          <p:cNvPr id="3" name="Segnaposto testo 2"/>
          <p:cNvSpPr>
            <a:spLocks noGrp="1"/>
          </p:cNvSpPr>
          <p:nvPr>
            <p:ph type="body" idx="1"/>
          </p:nvPr>
        </p:nvSpPr>
        <p:spPr>
          <a:xfrm>
            <a:off x="457200" y="1535117"/>
            <a:ext cx="4040188" cy="639763"/>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gli stili del testo dello schema</a:t>
            </a:r>
          </a:p>
        </p:txBody>
      </p:sp>
      <p:sp>
        <p:nvSpPr>
          <p:cNvPr id="4" name="Segnaposto contenut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testo 4"/>
          <p:cNvSpPr>
            <a:spLocks noGrp="1"/>
          </p:cNvSpPr>
          <p:nvPr>
            <p:ph type="body" sz="quarter" idx="3"/>
          </p:nvPr>
        </p:nvSpPr>
        <p:spPr>
          <a:xfrm>
            <a:off x="4645029" y="1535117"/>
            <a:ext cx="4041775" cy="639763"/>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gli stili del testo dello schema</a:t>
            </a:r>
          </a:p>
        </p:txBody>
      </p:sp>
      <p:sp>
        <p:nvSpPr>
          <p:cNvPr id="6" name="Segnaposto contenuto 5"/>
          <p:cNvSpPr>
            <a:spLocks noGrp="1"/>
          </p:cNvSpPr>
          <p:nvPr>
            <p:ph sz="quarter" idx="4"/>
          </p:nvPr>
        </p:nvSpPr>
        <p:spPr>
          <a:xfrm>
            <a:off x="4645029"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7" name="Segnaposto data 6"/>
          <p:cNvSpPr>
            <a:spLocks noGrp="1"/>
          </p:cNvSpPr>
          <p:nvPr>
            <p:ph type="dt" sz="half" idx="10"/>
          </p:nvPr>
        </p:nvSpPr>
        <p:spPr/>
        <p:txBody>
          <a:bodyPr/>
          <a:lstStyle/>
          <a:p>
            <a:fld id="{8D2B66CD-EB06-4E0C-81E3-3FAD04019E65}" type="datetime1">
              <a:rPr lang="it-IT" smtClean="0">
                <a:solidFill>
                  <a:prstClr val="black">
                    <a:tint val="75000"/>
                  </a:prstClr>
                </a:solidFill>
              </a:rPr>
              <a:pPr/>
              <a:t>03/12/2018</a:t>
            </a:fld>
            <a:endParaRPr lang="it-IT">
              <a:solidFill>
                <a:prstClr val="black">
                  <a:tint val="75000"/>
                </a:prstClr>
              </a:solidFill>
            </a:endParaRPr>
          </a:p>
        </p:txBody>
      </p:sp>
      <p:sp>
        <p:nvSpPr>
          <p:cNvPr id="8" name="Segnaposto piè di pagina 7"/>
          <p:cNvSpPr>
            <a:spLocks noGrp="1"/>
          </p:cNvSpPr>
          <p:nvPr>
            <p:ph type="ftr" sz="quarter" idx="11"/>
          </p:nvPr>
        </p:nvSpPr>
        <p:spPr/>
        <p:txBody>
          <a:bodyPr/>
          <a:lstStyle/>
          <a:p>
            <a:r>
              <a:rPr lang="en-US" smtClean="0">
                <a:solidFill>
                  <a:prstClr val="black">
                    <a:tint val="75000"/>
                  </a:prstClr>
                </a:solidFill>
              </a:rPr>
              <a:t>15 -16 March 2018, Brussels </a:t>
            </a:r>
            <a:endParaRPr lang="it-IT">
              <a:solidFill>
                <a:prstClr val="black">
                  <a:tint val="75000"/>
                </a:prstClr>
              </a:solidFill>
            </a:endParaRPr>
          </a:p>
        </p:txBody>
      </p:sp>
      <p:sp>
        <p:nvSpPr>
          <p:cNvPr id="9" name="Segnaposto numero diapositiva 8"/>
          <p:cNvSpPr>
            <a:spLocks noGrp="1"/>
          </p:cNvSpPr>
          <p:nvPr>
            <p:ph type="sldNum" sz="quarter" idx="12"/>
          </p:nvPr>
        </p:nvSpPr>
        <p:spPr/>
        <p:txBody>
          <a:bodyPr/>
          <a:lstStyle/>
          <a:p>
            <a:fld id="{059D39D0-6DC7-4B99-84F5-A5BBF28332D3}" type="slidenum">
              <a:rPr lang="it-IT" smtClean="0">
                <a:solidFill>
                  <a:prstClr val="black">
                    <a:tint val="75000"/>
                  </a:prstClr>
                </a:solidFill>
              </a:rPr>
              <a:pPr/>
              <a:t>‹N›</a:t>
            </a:fld>
            <a:endParaRPr lang="it-IT">
              <a:solidFill>
                <a:prstClr val="black">
                  <a:tint val="75000"/>
                </a:prstClr>
              </a:solidFill>
            </a:endParaRPr>
          </a:p>
        </p:txBody>
      </p:sp>
    </p:spTree>
    <p:extLst>
      <p:ext uri="{BB962C8B-B14F-4D97-AF65-F5344CB8AC3E}">
        <p14:creationId xmlns="" xmlns:p14="http://schemas.microsoft.com/office/powerpoint/2010/main" val="63680133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stile</a:t>
            </a:r>
            <a:endParaRPr lang="it-IT"/>
          </a:p>
        </p:txBody>
      </p:sp>
      <p:sp>
        <p:nvSpPr>
          <p:cNvPr id="3" name="Segnaposto data 2"/>
          <p:cNvSpPr>
            <a:spLocks noGrp="1"/>
          </p:cNvSpPr>
          <p:nvPr>
            <p:ph type="dt" sz="half" idx="10"/>
          </p:nvPr>
        </p:nvSpPr>
        <p:spPr/>
        <p:txBody>
          <a:bodyPr/>
          <a:lstStyle/>
          <a:p>
            <a:fld id="{E47C268A-205F-45D4-9A4E-5ECB341B1FCE}" type="datetime1">
              <a:rPr lang="it-IT" smtClean="0">
                <a:solidFill>
                  <a:prstClr val="black">
                    <a:tint val="75000"/>
                  </a:prstClr>
                </a:solidFill>
              </a:rPr>
              <a:pPr/>
              <a:t>03/12/2018</a:t>
            </a:fld>
            <a:endParaRPr lang="it-IT">
              <a:solidFill>
                <a:prstClr val="black">
                  <a:tint val="75000"/>
                </a:prstClr>
              </a:solidFill>
            </a:endParaRPr>
          </a:p>
        </p:txBody>
      </p:sp>
      <p:sp>
        <p:nvSpPr>
          <p:cNvPr id="4" name="Segnaposto piè di pagina 3"/>
          <p:cNvSpPr>
            <a:spLocks noGrp="1"/>
          </p:cNvSpPr>
          <p:nvPr>
            <p:ph type="ftr" sz="quarter" idx="11"/>
          </p:nvPr>
        </p:nvSpPr>
        <p:spPr/>
        <p:txBody>
          <a:bodyPr/>
          <a:lstStyle/>
          <a:p>
            <a:r>
              <a:rPr lang="en-US" smtClean="0">
                <a:solidFill>
                  <a:prstClr val="black">
                    <a:tint val="75000"/>
                  </a:prstClr>
                </a:solidFill>
              </a:rPr>
              <a:t>15 -16 March 2018, Brussels </a:t>
            </a:r>
            <a:endParaRPr lang="it-IT">
              <a:solidFill>
                <a:prstClr val="black">
                  <a:tint val="75000"/>
                </a:prstClr>
              </a:solidFill>
            </a:endParaRPr>
          </a:p>
        </p:txBody>
      </p:sp>
      <p:sp>
        <p:nvSpPr>
          <p:cNvPr id="5" name="Segnaposto numero diapositiva 4"/>
          <p:cNvSpPr>
            <a:spLocks noGrp="1"/>
          </p:cNvSpPr>
          <p:nvPr>
            <p:ph type="sldNum" sz="quarter" idx="12"/>
          </p:nvPr>
        </p:nvSpPr>
        <p:spPr/>
        <p:txBody>
          <a:bodyPr/>
          <a:lstStyle/>
          <a:p>
            <a:fld id="{059D39D0-6DC7-4B99-84F5-A5BBF28332D3}" type="slidenum">
              <a:rPr lang="it-IT" smtClean="0">
                <a:solidFill>
                  <a:prstClr val="black">
                    <a:tint val="75000"/>
                  </a:prstClr>
                </a:solidFill>
              </a:rPr>
              <a:pPr/>
              <a:t>‹N›</a:t>
            </a:fld>
            <a:endParaRPr lang="it-IT">
              <a:solidFill>
                <a:prstClr val="black">
                  <a:tint val="75000"/>
                </a:prstClr>
              </a:solidFill>
            </a:endParaRPr>
          </a:p>
        </p:txBody>
      </p:sp>
    </p:spTree>
    <p:extLst>
      <p:ext uri="{BB962C8B-B14F-4D97-AF65-F5344CB8AC3E}">
        <p14:creationId xmlns="" xmlns:p14="http://schemas.microsoft.com/office/powerpoint/2010/main" val="166765202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o">
    <p:spTree>
      <p:nvGrpSpPr>
        <p:cNvPr id="1" name=""/>
        <p:cNvGrpSpPr/>
        <p:nvPr/>
      </p:nvGrpSpPr>
      <p:grpSpPr>
        <a:xfrm>
          <a:off x="0" y="0"/>
          <a:ext cx="0" cy="0"/>
          <a:chOff x="0" y="0"/>
          <a:chExt cx="0" cy="0"/>
        </a:xfrm>
      </p:grpSpPr>
      <p:sp>
        <p:nvSpPr>
          <p:cNvPr id="2" name="Segnaposto data 1"/>
          <p:cNvSpPr>
            <a:spLocks noGrp="1"/>
          </p:cNvSpPr>
          <p:nvPr>
            <p:ph type="dt" sz="half" idx="10"/>
          </p:nvPr>
        </p:nvSpPr>
        <p:spPr/>
        <p:txBody>
          <a:bodyPr/>
          <a:lstStyle/>
          <a:p>
            <a:fld id="{AC5912AF-DAB7-47FE-9496-3A4ED2044203}" type="datetime1">
              <a:rPr lang="it-IT" smtClean="0">
                <a:solidFill>
                  <a:prstClr val="black">
                    <a:tint val="75000"/>
                  </a:prstClr>
                </a:solidFill>
              </a:rPr>
              <a:pPr/>
              <a:t>03/12/2018</a:t>
            </a:fld>
            <a:endParaRPr lang="it-IT">
              <a:solidFill>
                <a:prstClr val="black">
                  <a:tint val="75000"/>
                </a:prstClr>
              </a:solidFill>
            </a:endParaRPr>
          </a:p>
        </p:txBody>
      </p:sp>
      <p:sp>
        <p:nvSpPr>
          <p:cNvPr id="3" name="Segnaposto piè di pagina 2"/>
          <p:cNvSpPr>
            <a:spLocks noGrp="1"/>
          </p:cNvSpPr>
          <p:nvPr>
            <p:ph type="ftr" sz="quarter" idx="11"/>
          </p:nvPr>
        </p:nvSpPr>
        <p:spPr/>
        <p:txBody>
          <a:bodyPr/>
          <a:lstStyle/>
          <a:p>
            <a:r>
              <a:rPr lang="en-US" smtClean="0">
                <a:solidFill>
                  <a:prstClr val="black">
                    <a:tint val="75000"/>
                  </a:prstClr>
                </a:solidFill>
              </a:rPr>
              <a:t>15 -16 March 2018, Brussels </a:t>
            </a:r>
            <a:endParaRPr lang="it-IT">
              <a:solidFill>
                <a:prstClr val="black">
                  <a:tint val="75000"/>
                </a:prstClr>
              </a:solidFill>
            </a:endParaRPr>
          </a:p>
        </p:txBody>
      </p:sp>
      <p:sp>
        <p:nvSpPr>
          <p:cNvPr id="4" name="Segnaposto numero diapositiva 3"/>
          <p:cNvSpPr>
            <a:spLocks noGrp="1"/>
          </p:cNvSpPr>
          <p:nvPr>
            <p:ph type="sldNum" sz="quarter" idx="12"/>
          </p:nvPr>
        </p:nvSpPr>
        <p:spPr/>
        <p:txBody>
          <a:bodyPr/>
          <a:lstStyle/>
          <a:p>
            <a:fld id="{059D39D0-6DC7-4B99-84F5-A5BBF28332D3}" type="slidenum">
              <a:rPr lang="it-IT" smtClean="0">
                <a:solidFill>
                  <a:prstClr val="black">
                    <a:tint val="75000"/>
                  </a:prstClr>
                </a:solidFill>
              </a:rPr>
              <a:pPr/>
              <a:t>‹N›</a:t>
            </a:fld>
            <a:endParaRPr lang="it-IT">
              <a:solidFill>
                <a:prstClr val="black">
                  <a:tint val="75000"/>
                </a:prstClr>
              </a:solidFill>
            </a:endParaRPr>
          </a:p>
        </p:txBody>
      </p:sp>
    </p:spTree>
    <p:extLst>
      <p:ext uri="{BB962C8B-B14F-4D97-AF65-F5344CB8AC3E}">
        <p14:creationId xmlns="" xmlns:p14="http://schemas.microsoft.com/office/powerpoint/2010/main" val="171468876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457202" y="273053"/>
            <a:ext cx="3008313" cy="1162051"/>
          </a:xfrm>
        </p:spPr>
        <p:txBody>
          <a:bodyPr anchor="b"/>
          <a:lstStyle>
            <a:lvl1pPr algn="l">
              <a:defRPr sz="2000" b="1"/>
            </a:lvl1pPr>
          </a:lstStyle>
          <a:p>
            <a:r>
              <a:rPr lang="it-IT" smtClean="0"/>
              <a:t>Fare clic per modificare stile</a:t>
            </a:r>
            <a:endParaRPr lang="it-IT"/>
          </a:p>
        </p:txBody>
      </p:sp>
      <p:sp>
        <p:nvSpPr>
          <p:cNvPr id="3" name="Segnaposto contenuto 2"/>
          <p:cNvSpPr>
            <a:spLocks noGrp="1"/>
          </p:cNvSpPr>
          <p:nvPr>
            <p:ph idx="1"/>
          </p:nvPr>
        </p:nvSpPr>
        <p:spPr>
          <a:xfrm>
            <a:off x="3575050" y="273056"/>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testo 3"/>
          <p:cNvSpPr>
            <a:spLocks noGrp="1"/>
          </p:cNvSpPr>
          <p:nvPr>
            <p:ph type="body" sz="half" idx="2"/>
          </p:nvPr>
        </p:nvSpPr>
        <p:spPr>
          <a:xfrm>
            <a:off x="457202" y="1435103"/>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gli stili del testo dello schema</a:t>
            </a:r>
          </a:p>
        </p:txBody>
      </p:sp>
      <p:sp>
        <p:nvSpPr>
          <p:cNvPr id="5" name="Segnaposto data 4"/>
          <p:cNvSpPr>
            <a:spLocks noGrp="1"/>
          </p:cNvSpPr>
          <p:nvPr>
            <p:ph type="dt" sz="half" idx="10"/>
          </p:nvPr>
        </p:nvSpPr>
        <p:spPr/>
        <p:txBody>
          <a:bodyPr/>
          <a:lstStyle/>
          <a:p>
            <a:fld id="{A09D0FF2-7103-46D4-A014-0A5DD93E13B3}" type="datetime1">
              <a:rPr lang="it-IT" smtClean="0">
                <a:solidFill>
                  <a:prstClr val="black">
                    <a:tint val="75000"/>
                  </a:prstClr>
                </a:solidFill>
              </a:rPr>
              <a:pPr/>
              <a:t>03/12/2018</a:t>
            </a:fld>
            <a:endParaRPr lang="it-IT">
              <a:solidFill>
                <a:prstClr val="black">
                  <a:tint val="75000"/>
                </a:prstClr>
              </a:solidFill>
            </a:endParaRPr>
          </a:p>
        </p:txBody>
      </p:sp>
      <p:sp>
        <p:nvSpPr>
          <p:cNvPr id="6" name="Segnaposto piè di pagina 5"/>
          <p:cNvSpPr>
            <a:spLocks noGrp="1"/>
          </p:cNvSpPr>
          <p:nvPr>
            <p:ph type="ftr" sz="quarter" idx="11"/>
          </p:nvPr>
        </p:nvSpPr>
        <p:spPr/>
        <p:txBody>
          <a:bodyPr/>
          <a:lstStyle/>
          <a:p>
            <a:r>
              <a:rPr lang="en-US" smtClean="0">
                <a:solidFill>
                  <a:prstClr val="black">
                    <a:tint val="75000"/>
                  </a:prstClr>
                </a:solidFill>
              </a:rPr>
              <a:t>15 -16 March 2018, Brussels </a:t>
            </a:r>
            <a:endParaRPr lang="it-IT">
              <a:solidFill>
                <a:prstClr val="black">
                  <a:tint val="75000"/>
                </a:prstClr>
              </a:solidFill>
            </a:endParaRPr>
          </a:p>
        </p:txBody>
      </p:sp>
      <p:sp>
        <p:nvSpPr>
          <p:cNvPr id="7" name="Segnaposto numero diapositiva 6"/>
          <p:cNvSpPr>
            <a:spLocks noGrp="1"/>
          </p:cNvSpPr>
          <p:nvPr>
            <p:ph type="sldNum" sz="quarter" idx="12"/>
          </p:nvPr>
        </p:nvSpPr>
        <p:spPr/>
        <p:txBody>
          <a:bodyPr/>
          <a:lstStyle/>
          <a:p>
            <a:fld id="{059D39D0-6DC7-4B99-84F5-A5BBF28332D3}" type="slidenum">
              <a:rPr lang="it-IT" smtClean="0">
                <a:solidFill>
                  <a:prstClr val="black">
                    <a:tint val="75000"/>
                  </a:prstClr>
                </a:solidFill>
              </a:rPr>
              <a:pPr/>
              <a:t>‹N›</a:t>
            </a:fld>
            <a:endParaRPr lang="it-IT">
              <a:solidFill>
                <a:prstClr val="black">
                  <a:tint val="75000"/>
                </a:prstClr>
              </a:solidFill>
            </a:endParaRPr>
          </a:p>
        </p:txBody>
      </p:sp>
    </p:spTree>
    <p:extLst>
      <p:ext uri="{BB962C8B-B14F-4D97-AF65-F5344CB8AC3E}">
        <p14:creationId xmlns="" xmlns:p14="http://schemas.microsoft.com/office/powerpoint/2010/main" val="257322228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1792288" y="4800604"/>
            <a:ext cx="5486400" cy="566739"/>
          </a:xfrm>
        </p:spPr>
        <p:txBody>
          <a:bodyPr anchor="b"/>
          <a:lstStyle>
            <a:lvl1pPr algn="l">
              <a:defRPr sz="2000" b="1"/>
            </a:lvl1pPr>
          </a:lstStyle>
          <a:p>
            <a:r>
              <a:rPr lang="it-IT" smtClean="0"/>
              <a:t>Fare clic per modificare stile</a:t>
            </a:r>
            <a:endParaRPr lang="it-IT"/>
          </a:p>
        </p:txBody>
      </p:sp>
      <p:sp>
        <p:nvSpPr>
          <p:cNvPr id="3" name="Segnaposto immagin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t-IT"/>
          </a:p>
        </p:txBody>
      </p:sp>
      <p:sp>
        <p:nvSpPr>
          <p:cNvPr id="4" name="Segnaposto testo 3"/>
          <p:cNvSpPr>
            <a:spLocks noGrp="1"/>
          </p:cNvSpPr>
          <p:nvPr>
            <p:ph type="body" sz="half" idx="2"/>
          </p:nvPr>
        </p:nvSpPr>
        <p:spPr>
          <a:xfrm>
            <a:off x="1792288" y="5367342"/>
            <a:ext cx="5486400" cy="8048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gli stili del testo dello schema</a:t>
            </a:r>
          </a:p>
        </p:txBody>
      </p:sp>
      <p:sp>
        <p:nvSpPr>
          <p:cNvPr id="5" name="Segnaposto data 4"/>
          <p:cNvSpPr>
            <a:spLocks noGrp="1"/>
          </p:cNvSpPr>
          <p:nvPr>
            <p:ph type="dt" sz="half" idx="10"/>
          </p:nvPr>
        </p:nvSpPr>
        <p:spPr/>
        <p:txBody>
          <a:bodyPr/>
          <a:lstStyle/>
          <a:p>
            <a:fld id="{B69D94F5-FDBC-41F8-B308-2E7F4313E702}" type="datetime1">
              <a:rPr lang="it-IT" smtClean="0">
                <a:solidFill>
                  <a:prstClr val="black">
                    <a:tint val="75000"/>
                  </a:prstClr>
                </a:solidFill>
              </a:rPr>
              <a:pPr/>
              <a:t>03/12/2018</a:t>
            </a:fld>
            <a:endParaRPr lang="it-IT">
              <a:solidFill>
                <a:prstClr val="black">
                  <a:tint val="75000"/>
                </a:prstClr>
              </a:solidFill>
            </a:endParaRPr>
          </a:p>
        </p:txBody>
      </p:sp>
      <p:sp>
        <p:nvSpPr>
          <p:cNvPr id="6" name="Segnaposto piè di pagina 5"/>
          <p:cNvSpPr>
            <a:spLocks noGrp="1"/>
          </p:cNvSpPr>
          <p:nvPr>
            <p:ph type="ftr" sz="quarter" idx="11"/>
          </p:nvPr>
        </p:nvSpPr>
        <p:spPr/>
        <p:txBody>
          <a:bodyPr/>
          <a:lstStyle/>
          <a:p>
            <a:r>
              <a:rPr lang="en-US" smtClean="0">
                <a:solidFill>
                  <a:prstClr val="black">
                    <a:tint val="75000"/>
                  </a:prstClr>
                </a:solidFill>
              </a:rPr>
              <a:t>15 -16 March 2018, Brussels </a:t>
            </a:r>
            <a:endParaRPr lang="it-IT">
              <a:solidFill>
                <a:prstClr val="black">
                  <a:tint val="75000"/>
                </a:prstClr>
              </a:solidFill>
            </a:endParaRPr>
          </a:p>
        </p:txBody>
      </p:sp>
      <p:sp>
        <p:nvSpPr>
          <p:cNvPr id="7" name="Segnaposto numero diapositiva 6"/>
          <p:cNvSpPr>
            <a:spLocks noGrp="1"/>
          </p:cNvSpPr>
          <p:nvPr>
            <p:ph type="sldNum" sz="quarter" idx="12"/>
          </p:nvPr>
        </p:nvSpPr>
        <p:spPr/>
        <p:txBody>
          <a:bodyPr/>
          <a:lstStyle/>
          <a:p>
            <a:fld id="{059D39D0-6DC7-4B99-84F5-A5BBF28332D3}" type="slidenum">
              <a:rPr lang="it-IT" smtClean="0">
                <a:solidFill>
                  <a:prstClr val="black">
                    <a:tint val="75000"/>
                  </a:prstClr>
                </a:solidFill>
              </a:rPr>
              <a:pPr/>
              <a:t>‹N›</a:t>
            </a:fld>
            <a:endParaRPr lang="it-IT">
              <a:solidFill>
                <a:prstClr val="black">
                  <a:tint val="75000"/>
                </a:prstClr>
              </a:solidFill>
            </a:endParaRPr>
          </a:p>
        </p:txBody>
      </p:sp>
    </p:spTree>
    <p:extLst>
      <p:ext uri="{BB962C8B-B14F-4D97-AF65-F5344CB8AC3E}">
        <p14:creationId xmlns="" xmlns:p14="http://schemas.microsoft.com/office/powerpoint/2010/main" val="21662143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4" cstate="print"/>
          <a:srcRect/>
          <a:stretch>
            <a:fillRect/>
          </a:stretch>
        </a:blipFill>
        <a:effectLst/>
      </p:bgPr>
    </p:bg>
    <p:spTree>
      <p:nvGrpSpPr>
        <p:cNvPr id="1" name=""/>
        <p:cNvGrpSpPr/>
        <p:nvPr/>
      </p:nvGrpSpPr>
      <p:grpSpPr>
        <a:xfrm>
          <a:off x="0" y="0"/>
          <a:ext cx="0" cy="0"/>
          <a:chOff x="0" y="0"/>
          <a:chExt cx="0" cy="0"/>
        </a:xfrm>
      </p:grpSpPr>
      <p:sp>
        <p:nvSpPr>
          <p:cNvPr id="2" name="Segnaposto titolo 1"/>
          <p:cNvSpPr>
            <a:spLocks noGrp="1"/>
          </p:cNvSpPr>
          <p:nvPr>
            <p:ph type="title"/>
          </p:nvPr>
        </p:nvSpPr>
        <p:spPr>
          <a:xfrm>
            <a:off x="457200" y="274639"/>
            <a:ext cx="8229600" cy="1143000"/>
          </a:xfrm>
          <a:prstGeom prst="rect">
            <a:avLst/>
          </a:prstGeom>
        </p:spPr>
        <p:txBody>
          <a:bodyPr vert="horz" lIns="91440" tIns="45720" rIns="91440" bIns="45720" rtlCol="0" anchor="ctr">
            <a:normAutofit/>
          </a:bodyPr>
          <a:lstStyle/>
          <a:p>
            <a:r>
              <a:rPr lang="it-IT" smtClean="0"/>
              <a:t>Fare clic per modificare stile</a:t>
            </a:r>
            <a:endParaRPr lang="it-IT"/>
          </a:p>
        </p:txBody>
      </p:sp>
      <p:sp>
        <p:nvSpPr>
          <p:cNvPr id="3" name="Segnaposto testo 2"/>
          <p:cNvSpPr>
            <a:spLocks noGrp="1"/>
          </p:cNvSpPr>
          <p:nvPr>
            <p:ph type="body" idx="1"/>
          </p:nvPr>
        </p:nvSpPr>
        <p:spPr>
          <a:xfrm>
            <a:off x="457200" y="1600205"/>
            <a:ext cx="8229600" cy="4525963"/>
          </a:xfrm>
          <a:prstGeom prst="rect">
            <a:avLst/>
          </a:prstGeom>
        </p:spPr>
        <p:txBody>
          <a:bodyPr vert="horz" lIns="91440" tIns="45720" rIns="91440" bIns="45720" rtlCol="0">
            <a:normAutofit/>
          </a:bodyPr>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2"/>
          </p:nvPr>
        </p:nvSpPr>
        <p:spPr>
          <a:xfrm>
            <a:off x="457200" y="6356355"/>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C8E2115-5A88-42FA-BE22-6A074665FE2C}" type="datetime1">
              <a:rPr lang="it-IT" smtClean="0">
                <a:solidFill>
                  <a:prstClr val="black">
                    <a:tint val="75000"/>
                  </a:prstClr>
                </a:solidFill>
              </a:rPr>
              <a:pPr/>
              <a:t>03/12/2018</a:t>
            </a:fld>
            <a:endParaRPr lang="it-IT">
              <a:solidFill>
                <a:prstClr val="black">
                  <a:tint val="75000"/>
                </a:prstClr>
              </a:solidFill>
            </a:endParaRPr>
          </a:p>
        </p:txBody>
      </p:sp>
      <p:sp>
        <p:nvSpPr>
          <p:cNvPr id="5" name="Segnaposto piè di pagina 4"/>
          <p:cNvSpPr>
            <a:spLocks noGrp="1"/>
          </p:cNvSpPr>
          <p:nvPr>
            <p:ph type="ftr" sz="quarter" idx="3"/>
          </p:nvPr>
        </p:nvSpPr>
        <p:spPr>
          <a:xfrm>
            <a:off x="3124200" y="6356355"/>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solidFill>
                  <a:prstClr val="black">
                    <a:tint val="75000"/>
                  </a:prstClr>
                </a:solidFill>
              </a:rPr>
              <a:t>15 -16 March 2018, Brussels </a:t>
            </a:r>
            <a:endParaRPr lang="it-IT">
              <a:solidFill>
                <a:prstClr val="black">
                  <a:tint val="75000"/>
                </a:prstClr>
              </a:solidFill>
            </a:endParaRPr>
          </a:p>
        </p:txBody>
      </p:sp>
      <p:sp>
        <p:nvSpPr>
          <p:cNvPr id="6" name="Segnaposto numero diapositiva 5"/>
          <p:cNvSpPr>
            <a:spLocks noGrp="1"/>
          </p:cNvSpPr>
          <p:nvPr>
            <p:ph type="sldNum" sz="quarter" idx="4"/>
          </p:nvPr>
        </p:nvSpPr>
        <p:spPr>
          <a:xfrm>
            <a:off x="6553200" y="6356355"/>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59D39D0-6DC7-4B99-84F5-A5BBF28332D3}" type="slidenum">
              <a:rPr lang="it-IT" smtClean="0">
                <a:solidFill>
                  <a:prstClr val="black">
                    <a:tint val="75000"/>
                  </a:prstClr>
                </a:solidFill>
              </a:rPr>
              <a:pPr/>
              <a:t>‹N›</a:t>
            </a:fld>
            <a:endParaRPr lang="it-IT">
              <a:solidFill>
                <a:prstClr val="black">
                  <a:tint val="75000"/>
                </a:prstClr>
              </a:solidFill>
            </a:endParaRPr>
          </a:p>
        </p:txBody>
      </p:sp>
    </p:spTree>
    <p:extLst>
      <p:ext uri="{BB962C8B-B14F-4D97-AF65-F5344CB8AC3E}">
        <p14:creationId xmlns="" xmlns:p14="http://schemas.microsoft.com/office/powerpoint/2010/main" val="84146266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hf sldNum="0" hdr="0" ftr="0" dt="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5.gif"/><Relationship Id="rId4" Type="http://schemas.openxmlformats.org/officeDocument/2006/relationships/image" Target="../media/image4.png"/></Relationships>
</file>

<file path=ppt/slides/_rels/slide2.xml.rels><?xml version="1.0" encoding="UTF-8" standalone="yes"?>
<Relationships xmlns="http://schemas.openxmlformats.org/package/2006/relationships"><Relationship Id="rId8" Type="http://schemas.openxmlformats.org/officeDocument/2006/relationships/hyperlink" Target="https://ec.europa.eu/esco/portal/home" TargetMode="External"/><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3.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4.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7.xml"/><Relationship Id="rId1" Type="http://schemas.openxmlformats.org/officeDocument/2006/relationships/slideLayout" Target="../slideLayouts/slideLayout6.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8.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notesSlide" Target="../notesSlides/notesSlide8.xml"/><Relationship Id="rId7" Type="http://schemas.openxmlformats.org/officeDocument/2006/relationships/image" Target="../media/image5.gif"/><Relationship Id="rId2" Type="http://schemas.openxmlformats.org/officeDocument/2006/relationships/slideLayout" Target="../slideLayouts/slideLayout2.xml"/><Relationship Id="rId1" Type="http://schemas.openxmlformats.org/officeDocument/2006/relationships/themeOverride" Target="../theme/themeOverride1.xml"/><Relationship Id="rId6" Type="http://schemas.openxmlformats.org/officeDocument/2006/relationships/hyperlink" Target="mailto:Gabriella.falzacappa@anpal.gov.it" TargetMode="External"/><Relationship Id="rId5" Type="http://schemas.openxmlformats.org/officeDocument/2006/relationships/hyperlink" Target="http://www.anpal.gov.it/" TargetMode="External"/><Relationship Id="rId4" Type="http://schemas.openxmlformats.org/officeDocument/2006/relationships/image" Target="../media/image1.png"/><Relationship Id="rId9"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ttangolo 5"/>
          <p:cNvSpPr/>
          <p:nvPr/>
        </p:nvSpPr>
        <p:spPr>
          <a:xfrm>
            <a:off x="3059832" y="1844824"/>
            <a:ext cx="5400600" cy="5693866"/>
          </a:xfrm>
          <a:prstGeom prst="rect">
            <a:avLst/>
          </a:prstGeom>
        </p:spPr>
        <p:txBody>
          <a:bodyPr wrap="square">
            <a:spAutoFit/>
          </a:bodyPr>
          <a:lstStyle/>
          <a:p>
            <a:endParaRPr lang="it-IT" b="1" dirty="0" smtClean="0">
              <a:solidFill>
                <a:srgbClr val="1F497D"/>
              </a:solidFill>
              <a:latin typeface="Book Antiqua" panose="02040602050305030304" pitchFamily="18" charset="0"/>
            </a:endParaRPr>
          </a:p>
          <a:p>
            <a:r>
              <a:rPr lang="it-IT" b="1" dirty="0" smtClean="0">
                <a:solidFill>
                  <a:srgbClr val="1F497D"/>
                </a:solidFill>
                <a:latin typeface="Book Antiqua" panose="02040602050305030304" pitchFamily="18" charset="0"/>
              </a:rPr>
              <a:t>Presentazione </a:t>
            </a:r>
            <a:r>
              <a:rPr lang="it-IT" b="1" dirty="0">
                <a:solidFill>
                  <a:srgbClr val="1F497D"/>
                </a:solidFill>
                <a:latin typeface="Book Antiqua" panose="02040602050305030304" pitchFamily="18" charset="0"/>
              </a:rPr>
              <a:t>del Decreto istitutivo del Quadro Nazionale delle </a:t>
            </a:r>
            <a:r>
              <a:rPr lang="it-IT" b="1" dirty="0" smtClean="0">
                <a:solidFill>
                  <a:srgbClr val="1F497D"/>
                </a:solidFill>
                <a:latin typeface="Book Antiqua" panose="02040602050305030304" pitchFamily="18" charset="0"/>
              </a:rPr>
              <a:t>Qualificazioni</a:t>
            </a:r>
          </a:p>
          <a:p>
            <a:endParaRPr lang="en-US" b="1" dirty="0" smtClean="0">
              <a:solidFill>
                <a:srgbClr val="1F497D"/>
              </a:solidFill>
              <a:latin typeface="Book Antiqua" panose="02040602050305030304" pitchFamily="18" charset="0"/>
            </a:endParaRPr>
          </a:p>
          <a:p>
            <a:r>
              <a:rPr lang="en-US" b="1" dirty="0" smtClean="0">
                <a:solidFill>
                  <a:srgbClr val="1F497D"/>
                </a:solidFill>
                <a:latin typeface="Book Antiqua" panose="02040602050305030304" pitchFamily="18" charset="0"/>
              </a:rPr>
              <a:t>Roma, 4 dicembre 2018</a:t>
            </a:r>
          </a:p>
          <a:p>
            <a:endParaRPr lang="en-US" dirty="0">
              <a:solidFill>
                <a:srgbClr val="1F497D"/>
              </a:solidFill>
              <a:latin typeface="Book Antiqua" panose="02040602050305030304" pitchFamily="18" charset="0"/>
            </a:endParaRPr>
          </a:p>
          <a:p>
            <a:r>
              <a:rPr lang="en-US" sz="2400" b="1" i="1" dirty="0">
                <a:solidFill>
                  <a:srgbClr val="1F497D"/>
                </a:solidFill>
                <a:latin typeface="Book Antiqua" panose="02040602050305030304" pitchFamily="18" charset="0"/>
              </a:rPr>
              <a:t>ESCO: uno strumento a supporto dell’occupabilità</a:t>
            </a:r>
          </a:p>
          <a:p>
            <a:endParaRPr lang="en-US" i="1" dirty="0">
              <a:solidFill>
                <a:srgbClr val="1F497D"/>
              </a:solidFill>
              <a:latin typeface="Book Antiqua" panose="02040602050305030304" pitchFamily="18" charset="0"/>
            </a:endParaRPr>
          </a:p>
          <a:p>
            <a:endParaRPr lang="en-US" i="1" dirty="0" smtClean="0">
              <a:solidFill>
                <a:srgbClr val="1F497D"/>
              </a:solidFill>
              <a:latin typeface="Book Antiqua" panose="02040602050305030304" pitchFamily="18" charset="0"/>
            </a:endParaRPr>
          </a:p>
          <a:p>
            <a:endParaRPr lang="en-US" i="1" dirty="0">
              <a:solidFill>
                <a:srgbClr val="1F497D"/>
              </a:solidFill>
              <a:latin typeface="Book Antiqua" panose="02040602050305030304" pitchFamily="18" charset="0"/>
            </a:endParaRPr>
          </a:p>
          <a:p>
            <a:endParaRPr lang="en-US" i="1" dirty="0" smtClean="0">
              <a:solidFill>
                <a:srgbClr val="1F497D"/>
              </a:solidFill>
              <a:latin typeface="Book Antiqua" panose="02040602050305030304" pitchFamily="18" charset="0"/>
            </a:endParaRPr>
          </a:p>
          <a:p>
            <a:r>
              <a:rPr lang="en-US" i="1" dirty="0" smtClean="0">
                <a:solidFill>
                  <a:srgbClr val="1F497D"/>
                </a:solidFill>
                <a:latin typeface="Book Antiqua" panose="02040602050305030304" pitchFamily="18" charset="0"/>
              </a:rPr>
              <a:t>Gabriella Falzacappa</a:t>
            </a:r>
          </a:p>
          <a:p>
            <a:r>
              <a:rPr lang="en-US" sz="1600" dirty="0" smtClean="0">
                <a:solidFill>
                  <a:srgbClr val="1F497D"/>
                </a:solidFill>
                <a:latin typeface="Book Antiqua" panose="02040602050305030304" pitchFamily="18" charset="0"/>
              </a:rPr>
              <a:t>Struttura di Ricerca II - ANPAL, </a:t>
            </a:r>
            <a:r>
              <a:rPr lang="it-IT" sz="1600" i="1" dirty="0" smtClean="0">
                <a:solidFill>
                  <a:srgbClr val="1F497D"/>
                </a:solidFill>
                <a:latin typeface="Book Antiqua" panose="02040602050305030304" pitchFamily="18" charset="0"/>
              </a:rPr>
              <a:t>Monitoraggio </a:t>
            </a:r>
            <a:r>
              <a:rPr lang="it-IT" sz="1600" i="1" dirty="0">
                <a:solidFill>
                  <a:srgbClr val="1F497D"/>
                </a:solidFill>
                <a:latin typeface="Book Antiqua" panose="02040602050305030304" pitchFamily="18" charset="0"/>
              </a:rPr>
              <a:t>e valutazione della formazione professionale e del FSE</a:t>
            </a:r>
          </a:p>
          <a:p>
            <a:endParaRPr lang="en-US" sz="1600" dirty="0" smtClean="0">
              <a:solidFill>
                <a:srgbClr val="1F497D"/>
              </a:solidFill>
              <a:latin typeface="Book Antiqua" panose="02040602050305030304" pitchFamily="18" charset="0"/>
            </a:endParaRPr>
          </a:p>
          <a:p>
            <a:endParaRPr lang="en-US" sz="1600" dirty="0" smtClean="0">
              <a:solidFill>
                <a:srgbClr val="1F497D"/>
              </a:solidFill>
              <a:latin typeface="Book Antiqua" panose="02040602050305030304" pitchFamily="18" charset="0"/>
            </a:endParaRPr>
          </a:p>
          <a:p>
            <a:endParaRPr lang="en-US" dirty="0" smtClean="0">
              <a:solidFill>
                <a:srgbClr val="1F497D"/>
              </a:solidFill>
              <a:latin typeface="Book Antiqua" panose="02040602050305030304" pitchFamily="18" charset="0"/>
            </a:endParaRPr>
          </a:p>
          <a:p>
            <a:endParaRPr lang="en-US" dirty="0">
              <a:solidFill>
                <a:srgbClr val="1F497D"/>
              </a:solidFill>
              <a:latin typeface="Book Antiqua" panose="02040602050305030304" pitchFamily="18" charset="0"/>
            </a:endParaRPr>
          </a:p>
          <a:p>
            <a:endParaRPr lang="en-US" dirty="0">
              <a:solidFill>
                <a:prstClr val="black"/>
              </a:solidFill>
            </a:endParaRPr>
          </a:p>
        </p:txBody>
      </p:sp>
      <p:pic>
        <p:nvPicPr>
          <p:cNvPr id="3" name="Immagine 2"/>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6588224" y="324499"/>
            <a:ext cx="1728192" cy="900017"/>
          </a:xfrm>
          <a:prstGeom prst="rect">
            <a:avLst/>
          </a:prstGeom>
          <a:noFill/>
        </p:spPr>
      </p:pic>
      <p:pic>
        <p:nvPicPr>
          <p:cNvPr id="4" name="Immagine 3"/>
          <p:cNvPicPr/>
          <p:nvPr/>
        </p:nvPicPr>
        <p:blipFill>
          <a:blip r:embed="rId4" cstate="print">
            <a:extLst>
              <a:ext uri="{28A0092B-C50C-407E-A947-70E740481C1C}">
                <a14:useLocalDpi xmlns="" xmlns:a14="http://schemas.microsoft.com/office/drawing/2010/main" val="0"/>
              </a:ext>
            </a:extLst>
          </a:blip>
          <a:srcRect/>
          <a:stretch>
            <a:fillRect/>
          </a:stretch>
        </p:blipFill>
        <p:spPr bwMode="auto">
          <a:xfrm>
            <a:off x="3374716" y="398420"/>
            <a:ext cx="2277404" cy="826096"/>
          </a:xfrm>
          <a:prstGeom prst="rect">
            <a:avLst/>
          </a:prstGeom>
          <a:noFill/>
        </p:spPr>
      </p:pic>
      <p:pic>
        <p:nvPicPr>
          <p:cNvPr id="1026" name="Picture 2" descr="C:\Users\g.falzacappa\Desktop\logo_it.gif"/>
          <p:cNvPicPr>
            <a:picLocks noChangeAspect="1" noChangeArrowheads="1"/>
          </p:cNvPicPr>
          <p:nvPr/>
        </p:nvPicPr>
        <p:blipFill>
          <a:blip r:embed="rId5" cstate="print">
            <a:extLst>
              <a:ext uri="{28A0092B-C50C-407E-A947-70E740481C1C}">
                <a14:useLocalDpi xmlns="" xmlns:a14="http://schemas.microsoft.com/office/drawing/2010/main" val="0"/>
              </a:ext>
            </a:extLst>
          </a:blip>
          <a:srcRect/>
          <a:stretch>
            <a:fillRect/>
          </a:stretch>
        </p:blipFill>
        <p:spPr bwMode="auto">
          <a:xfrm>
            <a:off x="827584" y="368743"/>
            <a:ext cx="1512168" cy="972025"/>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35183283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ma 3"/>
          <p:cNvGraphicFramePr/>
          <p:nvPr>
            <p:extLst>
              <p:ext uri="{D42A27DB-BD31-4B8C-83A1-F6EECF244321}">
                <p14:modId xmlns="" xmlns:p14="http://schemas.microsoft.com/office/powerpoint/2010/main" val="1619830609"/>
              </p:ext>
            </p:extLst>
          </p:nvPr>
        </p:nvGraphicFramePr>
        <p:xfrm>
          <a:off x="179512" y="807690"/>
          <a:ext cx="7920880" cy="518457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9" name="Rettangolo 8"/>
          <p:cNvSpPr/>
          <p:nvPr/>
        </p:nvSpPr>
        <p:spPr>
          <a:xfrm>
            <a:off x="539552" y="179408"/>
            <a:ext cx="7704856" cy="6047809"/>
          </a:xfrm>
          <a:prstGeom prst="rect">
            <a:avLst/>
          </a:prstGeom>
        </p:spPr>
        <p:txBody>
          <a:bodyPr wrap="square">
            <a:spAutoFit/>
          </a:bodyPr>
          <a:lstStyle/>
          <a:p>
            <a:pPr algn="ctr"/>
            <a:r>
              <a:rPr lang="it-IT" sz="3200" b="1" dirty="0" smtClean="0">
                <a:solidFill>
                  <a:srgbClr val="1F497D"/>
                </a:solidFill>
                <a:latin typeface="Book Antiqua" panose="02040602050305030304" pitchFamily="18" charset="0"/>
              </a:rPr>
              <a:t>ESCO</a:t>
            </a:r>
          </a:p>
          <a:p>
            <a:pPr algn="ctr"/>
            <a:r>
              <a:rPr lang="it-IT" sz="1900" dirty="0" smtClean="0">
                <a:solidFill>
                  <a:srgbClr val="1F497D"/>
                </a:solidFill>
                <a:latin typeface="Book Antiqua" panose="02040602050305030304" pitchFamily="18" charset="0"/>
              </a:rPr>
              <a:t>Classificazione </a:t>
            </a:r>
            <a:r>
              <a:rPr lang="it-IT" sz="1900" dirty="0">
                <a:solidFill>
                  <a:srgbClr val="1F497D"/>
                </a:solidFill>
                <a:latin typeface="Book Antiqua" panose="02040602050305030304" pitchFamily="18" charset="0"/>
              </a:rPr>
              <a:t>europea delle abilità </a:t>
            </a:r>
            <a:r>
              <a:rPr lang="it-IT" sz="1900" i="1" dirty="0">
                <a:solidFill>
                  <a:srgbClr val="1F497D"/>
                </a:solidFill>
                <a:latin typeface="Book Antiqua" panose="02040602050305030304" pitchFamily="18" charset="0"/>
              </a:rPr>
              <a:t>(Skills), </a:t>
            </a:r>
            <a:r>
              <a:rPr lang="it-IT" sz="1900" dirty="0" smtClean="0">
                <a:solidFill>
                  <a:srgbClr val="1F497D"/>
                </a:solidFill>
                <a:latin typeface="Book Antiqua" panose="02040602050305030304" pitchFamily="18" charset="0"/>
              </a:rPr>
              <a:t>competenze </a:t>
            </a:r>
            <a:r>
              <a:rPr lang="it-IT" sz="1900" i="1" dirty="0" smtClean="0">
                <a:solidFill>
                  <a:srgbClr val="1F497D"/>
                </a:solidFill>
                <a:latin typeface="Book Antiqua" panose="02040602050305030304" pitchFamily="18" charset="0"/>
              </a:rPr>
              <a:t>(Competences), </a:t>
            </a:r>
            <a:r>
              <a:rPr lang="it-IT" sz="1900" dirty="0" smtClean="0">
                <a:solidFill>
                  <a:srgbClr val="1F497D"/>
                </a:solidFill>
                <a:latin typeface="Book Antiqua" panose="02040602050305030304" pitchFamily="18" charset="0"/>
              </a:rPr>
              <a:t>qualificazioni </a:t>
            </a:r>
            <a:r>
              <a:rPr lang="it-IT" sz="1900" i="1" dirty="0">
                <a:solidFill>
                  <a:srgbClr val="1F497D"/>
                </a:solidFill>
                <a:latin typeface="Book Antiqua" panose="02040602050305030304" pitchFamily="18" charset="0"/>
              </a:rPr>
              <a:t>(Qualifications) </a:t>
            </a:r>
            <a:r>
              <a:rPr lang="it-IT" sz="1900" dirty="0">
                <a:solidFill>
                  <a:srgbClr val="1F497D"/>
                </a:solidFill>
                <a:latin typeface="Book Antiqua" panose="02040602050305030304" pitchFamily="18" charset="0"/>
              </a:rPr>
              <a:t>e delle occupazioni </a:t>
            </a:r>
            <a:r>
              <a:rPr lang="it-IT" sz="1900" i="1" dirty="0">
                <a:solidFill>
                  <a:srgbClr val="1F497D"/>
                </a:solidFill>
                <a:latin typeface="Book Antiqua" panose="02040602050305030304" pitchFamily="18" charset="0"/>
              </a:rPr>
              <a:t>(Occupations</a:t>
            </a:r>
            <a:r>
              <a:rPr lang="it-IT" sz="1900" i="1" dirty="0" smtClean="0">
                <a:solidFill>
                  <a:srgbClr val="1F497D"/>
                </a:solidFill>
                <a:latin typeface="Book Antiqua" panose="02040602050305030304" pitchFamily="18" charset="0"/>
              </a:rPr>
              <a:t>) </a:t>
            </a:r>
          </a:p>
          <a:p>
            <a:pPr algn="ctr"/>
            <a:endParaRPr lang="it-IT" sz="1900" i="1" dirty="0">
              <a:solidFill>
                <a:srgbClr val="1F497D"/>
              </a:solidFill>
              <a:latin typeface="Book Antiqua" panose="02040602050305030304" pitchFamily="18" charset="0"/>
              <a:hlinkClick r:id="rId8"/>
            </a:endParaRPr>
          </a:p>
          <a:p>
            <a:pPr algn="ctr"/>
            <a:r>
              <a:rPr lang="it-IT" sz="1900" dirty="0" smtClean="0">
                <a:solidFill>
                  <a:srgbClr val="1F497D"/>
                </a:solidFill>
                <a:latin typeface="Book Antiqua" panose="02040602050305030304" pitchFamily="18" charset="0"/>
                <a:hlinkClick r:id="rId8"/>
              </a:rPr>
              <a:t>https://ec.europa.eu/esco/portal/home</a:t>
            </a:r>
            <a:r>
              <a:rPr lang="it-IT" sz="1900" dirty="0" smtClean="0">
                <a:solidFill>
                  <a:srgbClr val="1F497D"/>
                </a:solidFill>
                <a:latin typeface="Book Antiqua" panose="02040602050305030304" pitchFamily="18" charset="0"/>
              </a:rPr>
              <a:t> </a:t>
            </a:r>
          </a:p>
          <a:p>
            <a:pPr algn="ctr"/>
            <a:endParaRPr lang="it-IT" sz="1900" dirty="0" smtClean="0">
              <a:solidFill>
                <a:srgbClr val="1F497D"/>
              </a:solidFill>
              <a:latin typeface="Book Antiqua" panose="02040602050305030304" pitchFamily="18" charset="0"/>
            </a:endParaRPr>
          </a:p>
          <a:p>
            <a:pPr algn="ctr"/>
            <a:endParaRPr lang="it-IT" sz="1900" i="1" dirty="0" smtClean="0">
              <a:solidFill>
                <a:srgbClr val="1F497D"/>
              </a:solidFill>
              <a:latin typeface="Book Antiqua" panose="02040602050305030304" pitchFamily="18" charset="0"/>
            </a:endParaRPr>
          </a:p>
          <a:p>
            <a:pPr algn="just"/>
            <a:r>
              <a:rPr lang="it-IT" sz="1900" dirty="0" smtClean="0">
                <a:solidFill>
                  <a:srgbClr val="1F497D"/>
                </a:solidFill>
                <a:latin typeface="Book Antiqua" panose="02040602050305030304" pitchFamily="18" charset="0"/>
              </a:rPr>
              <a:t>Obiettivo:</a:t>
            </a:r>
          </a:p>
          <a:p>
            <a:pPr algn="just"/>
            <a:endParaRPr lang="it-IT" sz="1900" dirty="0" smtClean="0">
              <a:solidFill>
                <a:srgbClr val="1F497D"/>
              </a:solidFill>
              <a:latin typeface="Book Antiqua" panose="02040602050305030304" pitchFamily="18" charset="0"/>
            </a:endParaRPr>
          </a:p>
          <a:p>
            <a:pPr algn="just"/>
            <a:r>
              <a:rPr lang="it-IT" sz="1900" dirty="0" smtClean="0">
                <a:solidFill>
                  <a:srgbClr val="1F497D"/>
                </a:solidFill>
                <a:latin typeface="Book Antiqua" panose="02040602050305030304" pitchFamily="18" charset="0"/>
              </a:rPr>
              <a:t>Supporto al mercato del lavoro e dell’istruzione/formazione - flessibilità e inclusività. </a:t>
            </a:r>
          </a:p>
          <a:p>
            <a:endParaRPr lang="it-IT" sz="1900" dirty="0">
              <a:solidFill>
                <a:srgbClr val="1F497D"/>
              </a:solidFill>
              <a:latin typeface="Book Antiqua" panose="02040602050305030304" pitchFamily="18" charset="0"/>
            </a:endParaRPr>
          </a:p>
          <a:p>
            <a:r>
              <a:rPr lang="it-IT" sz="1900" dirty="0" smtClean="0">
                <a:solidFill>
                  <a:srgbClr val="1F497D"/>
                </a:solidFill>
                <a:latin typeface="Book Antiqua" panose="02040602050305030304" pitchFamily="18" charset="0"/>
              </a:rPr>
              <a:t>Come? </a:t>
            </a:r>
          </a:p>
          <a:p>
            <a:endParaRPr lang="it-IT" sz="1900" dirty="0">
              <a:solidFill>
                <a:srgbClr val="1F497D"/>
              </a:solidFill>
              <a:latin typeface="Book Antiqua" panose="02040602050305030304" pitchFamily="18" charset="0"/>
            </a:endParaRPr>
          </a:p>
          <a:p>
            <a:pPr marL="457200" indent="-457200"/>
            <a:r>
              <a:rPr lang="it-IT" sz="1900" b="1" dirty="0" smtClean="0">
                <a:solidFill>
                  <a:srgbClr val="1F497D"/>
                </a:solidFill>
                <a:latin typeface="Book Antiqua" panose="02040602050305030304" pitchFamily="18" charset="0"/>
              </a:rPr>
              <a:t>Tassonomia di riferimento </a:t>
            </a:r>
            <a:r>
              <a:rPr lang="it-IT" sz="1900" dirty="0" smtClean="0">
                <a:solidFill>
                  <a:srgbClr val="1F497D"/>
                </a:solidFill>
                <a:latin typeface="Book Antiqua" panose="02040602050305030304" pitchFamily="18" charset="0"/>
              </a:rPr>
              <a:t>per </a:t>
            </a:r>
            <a:r>
              <a:rPr lang="it-IT" sz="1900" dirty="0">
                <a:solidFill>
                  <a:srgbClr val="1F497D"/>
                </a:solidFill>
                <a:latin typeface="Book Antiqua" panose="02040602050305030304" pitchFamily="18" charset="0"/>
              </a:rPr>
              <a:t>superare le </a:t>
            </a:r>
            <a:r>
              <a:rPr lang="it-IT" sz="1900" dirty="0" smtClean="0">
                <a:solidFill>
                  <a:srgbClr val="1F497D"/>
                </a:solidFill>
                <a:latin typeface="Book Antiqua" panose="02040602050305030304" pitchFamily="18" charset="0"/>
              </a:rPr>
              <a:t>lacune comunicative tra i</a:t>
            </a:r>
          </a:p>
          <a:p>
            <a:pPr marL="457200" indent="-457200"/>
            <a:r>
              <a:rPr lang="it-IT" sz="1900" dirty="0" smtClean="0">
                <a:solidFill>
                  <a:srgbClr val="1F497D"/>
                </a:solidFill>
                <a:latin typeface="Book Antiqua" panose="02040602050305030304" pitchFamily="18" charset="0"/>
              </a:rPr>
              <a:t>vari </a:t>
            </a:r>
            <a:r>
              <a:rPr lang="it-IT" sz="1900">
                <a:solidFill>
                  <a:srgbClr val="1F497D"/>
                </a:solidFill>
                <a:latin typeface="Book Antiqua" panose="02040602050305030304" pitchFamily="18" charset="0"/>
              </a:rPr>
              <a:t>paesi </a:t>
            </a:r>
            <a:r>
              <a:rPr lang="it-IT" sz="1900" smtClean="0">
                <a:solidFill>
                  <a:srgbClr val="1F497D"/>
                </a:solidFill>
                <a:latin typeface="Book Antiqua" panose="02040602050305030304" pitchFamily="18" charset="0"/>
              </a:rPr>
              <a:t>tra </a:t>
            </a:r>
            <a:r>
              <a:rPr lang="it-IT" sz="1900" dirty="0" smtClean="0">
                <a:solidFill>
                  <a:srgbClr val="1F497D"/>
                </a:solidFill>
                <a:latin typeface="Book Antiqua" panose="02040602050305030304" pitchFamily="18" charset="0"/>
              </a:rPr>
              <a:t>i settori </a:t>
            </a:r>
            <a:r>
              <a:rPr lang="it-IT" sz="1900" dirty="0">
                <a:solidFill>
                  <a:srgbClr val="1F497D"/>
                </a:solidFill>
                <a:latin typeface="Book Antiqua" panose="02040602050305030304" pitchFamily="18" charset="0"/>
              </a:rPr>
              <a:t>dell’occupazione, </a:t>
            </a:r>
            <a:r>
              <a:rPr lang="it-IT" sz="1900" dirty="0" smtClean="0">
                <a:solidFill>
                  <a:srgbClr val="1F497D"/>
                </a:solidFill>
                <a:latin typeface="Book Antiqua" panose="02040602050305030304" pitchFamily="18" charset="0"/>
              </a:rPr>
              <a:t>istruzione e </a:t>
            </a:r>
            <a:r>
              <a:rPr lang="it-IT" sz="1900" dirty="0">
                <a:solidFill>
                  <a:srgbClr val="1F497D"/>
                </a:solidFill>
                <a:latin typeface="Book Antiqua" panose="02040602050305030304" pitchFamily="18" charset="0"/>
              </a:rPr>
              <a:t>formazione</a:t>
            </a:r>
            <a:r>
              <a:rPr lang="it-IT" sz="1900" dirty="0" smtClean="0">
                <a:solidFill>
                  <a:srgbClr val="1F497D"/>
                </a:solidFill>
                <a:latin typeface="Book Antiqua" panose="02040602050305030304" pitchFamily="18" charset="0"/>
              </a:rPr>
              <a:t>.</a:t>
            </a:r>
          </a:p>
          <a:p>
            <a:pPr algn="just"/>
            <a:endParaRPr lang="it-IT" sz="1900" dirty="0">
              <a:solidFill>
                <a:srgbClr val="1F497D"/>
              </a:solidFill>
              <a:latin typeface="Book Antiqua" panose="02040602050305030304" pitchFamily="18" charset="0"/>
            </a:endParaRPr>
          </a:p>
          <a:p>
            <a:pPr algn="ctr"/>
            <a:endParaRPr lang="it-IT" sz="3200" b="1" dirty="0">
              <a:solidFill>
                <a:srgbClr val="1F497D"/>
              </a:solidFill>
              <a:latin typeface="Book Antiqua" panose="02040602050305030304" pitchFamily="18" charset="0"/>
            </a:endParaRPr>
          </a:p>
        </p:txBody>
      </p:sp>
    </p:spTree>
    <p:extLst>
      <p:ext uri="{BB962C8B-B14F-4D97-AF65-F5344CB8AC3E}">
        <p14:creationId xmlns="" xmlns:p14="http://schemas.microsoft.com/office/powerpoint/2010/main" val="177012973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151467" y="404664"/>
            <a:ext cx="8229600" cy="1066129"/>
          </a:xfrm>
        </p:spPr>
        <p:txBody>
          <a:bodyPr>
            <a:noAutofit/>
          </a:bodyPr>
          <a:lstStyle/>
          <a:p>
            <a:r>
              <a:rPr lang="it-IT" sz="3200" b="1" dirty="0" smtClean="0">
                <a:solidFill>
                  <a:srgbClr val="1F497D"/>
                </a:solidFill>
                <a:latin typeface="Book Antiqua" panose="02040602050305030304" pitchFamily="18" charset="0"/>
                <a:ea typeface="+mn-ea"/>
                <a:cs typeface="+mn-cs"/>
              </a:rPr>
              <a:t>La struttura di ESCO:</a:t>
            </a:r>
            <a:r>
              <a:rPr lang="it-IT" sz="3200" b="1" dirty="0">
                <a:solidFill>
                  <a:srgbClr val="1F497D"/>
                </a:solidFill>
                <a:latin typeface="Book Antiqua" panose="02040602050305030304" pitchFamily="18" charset="0"/>
                <a:ea typeface="+mn-ea"/>
                <a:cs typeface="+mn-cs"/>
              </a:rPr>
              <a:t/>
            </a:r>
            <a:br>
              <a:rPr lang="it-IT" sz="3200" b="1" dirty="0">
                <a:solidFill>
                  <a:srgbClr val="1F497D"/>
                </a:solidFill>
                <a:latin typeface="Book Antiqua" panose="02040602050305030304" pitchFamily="18" charset="0"/>
                <a:ea typeface="+mn-ea"/>
                <a:cs typeface="+mn-cs"/>
              </a:rPr>
            </a:br>
            <a:r>
              <a:rPr lang="it-IT" sz="3200" b="1" dirty="0" smtClean="0">
                <a:solidFill>
                  <a:srgbClr val="1F497D"/>
                </a:solidFill>
                <a:latin typeface="Book Antiqua" panose="02040602050305030304" pitchFamily="18" charset="0"/>
                <a:ea typeface="+mn-ea"/>
                <a:cs typeface="+mn-cs"/>
              </a:rPr>
              <a:t> i tre </a:t>
            </a:r>
            <a:r>
              <a:rPr lang="it-IT" sz="3200" b="1" dirty="0">
                <a:solidFill>
                  <a:srgbClr val="1F497D"/>
                </a:solidFill>
                <a:latin typeface="Book Antiqua" panose="02040602050305030304" pitchFamily="18" charset="0"/>
                <a:ea typeface="+mn-ea"/>
                <a:cs typeface="+mn-cs"/>
              </a:rPr>
              <a:t>Pilastri</a:t>
            </a:r>
          </a:p>
        </p:txBody>
      </p:sp>
      <p:graphicFrame>
        <p:nvGraphicFramePr>
          <p:cNvPr id="11" name="Segnaposto contenuto 10"/>
          <p:cNvGraphicFramePr>
            <a:graphicFrameLocks noGrp="1"/>
          </p:cNvGraphicFramePr>
          <p:nvPr>
            <p:ph idx="1"/>
            <p:extLst>
              <p:ext uri="{D42A27DB-BD31-4B8C-83A1-F6EECF244321}">
                <p14:modId xmlns="" xmlns:p14="http://schemas.microsoft.com/office/powerpoint/2010/main" val="2226323826"/>
              </p:ext>
            </p:extLst>
          </p:nvPr>
        </p:nvGraphicFramePr>
        <p:xfrm>
          <a:off x="385121" y="934371"/>
          <a:ext cx="7704856" cy="443884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6" name="Elaborazione alternativa 5"/>
          <p:cNvSpPr/>
          <p:nvPr/>
        </p:nvSpPr>
        <p:spPr>
          <a:xfrm>
            <a:off x="395536" y="5229200"/>
            <a:ext cx="7704857" cy="936104"/>
          </a:xfrm>
          <a:prstGeom prst="flowChartAlternateProcess">
            <a:avLst/>
          </a:prstGeom>
          <a:solidFill>
            <a:schemeClr val="accent3">
              <a:lumMod val="20000"/>
              <a:lumOff val="80000"/>
            </a:schemeClr>
          </a:solidFill>
          <a:ln>
            <a:solidFill>
              <a:srgbClr val="FFFFCC"/>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dirty="0" smtClean="0">
              <a:solidFill>
                <a:srgbClr val="1F497D"/>
              </a:solidFill>
              <a:latin typeface="Book Antiqua" panose="02040602050305030304" pitchFamily="18" charset="0"/>
            </a:endParaRPr>
          </a:p>
          <a:p>
            <a:pPr algn="ctr"/>
            <a:r>
              <a:rPr lang="it-IT" b="1" dirty="0" smtClean="0">
                <a:solidFill>
                  <a:srgbClr val="1F497D"/>
                </a:solidFill>
                <a:latin typeface="Book Antiqua" panose="02040602050305030304" pitchFamily="18" charset="0"/>
              </a:rPr>
              <a:t>Protocollo </a:t>
            </a:r>
            <a:r>
              <a:rPr lang="it-IT" b="1" dirty="0">
                <a:solidFill>
                  <a:srgbClr val="1F497D"/>
                </a:solidFill>
                <a:latin typeface="Book Antiqua" panose="02040602050305030304" pitchFamily="18" charset="0"/>
              </a:rPr>
              <a:t>Web semantico</a:t>
            </a:r>
            <a:r>
              <a:rPr lang="it-IT" dirty="0">
                <a:solidFill>
                  <a:srgbClr val="1F497D"/>
                </a:solidFill>
                <a:latin typeface="Book Antiqua" panose="02040602050305030304" pitchFamily="18" charset="0"/>
              </a:rPr>
              <a:t>: </a:t>
            </a:r>
            <a:r>
              <a:rPr lang="it-IT" dirty="0" smtClean="0">
                <a:solidFill>
                  <a:srgbClr val="1F497D"/>
                </a:solidFill>
                <a:latin typeface="Book Antiqua" panose="02040602050305030304" pitchFamily="18" charset="0"/>
              </a:rPr>
              <a:t>  interconnessione/interoperabilità  sistemi</a:t>
            </a:r>
          </a:p>
          <a:p>
            <a:pPr algn="just"/>
            <a:r>
              <a:rPr lang="it-IT" dirty="0" smtClean="0">
                <a:solidFill>
                  <a:srgbClr val="1F497D"/>
                </a:solidFill>
                <a:latin typeface="Book Antiqua" panose="02040602050305030304" pitchFamily="18" charset="0"/>
              </a:rPr>
              <a:t>	</a:t>
            </a:r>
            <a:r>
              <a:rPr lang="it-IT" dirty="0" smtClean="0">
                <a:solidFill>
                  <a:srgbClr val="1F497D"/>
                </a:solidFill>
                <a:latin typeface="Book Antiqua" panose="02040602050305030304" pitchFamily="18" charset="0"/>
              </a:rPr>
              <a:t>		     </a:t>
            </a:r>
            <a:r>
              <a:rPr lang="it-IT" dirty="0" smtClean="0">
                <a:solidFill>
                  <a:srgbClr val="1F497D"/>
                </a:solidFill>
                <a:latin typeface="Book Antiqua" panose="02040602050305030304" pitchFamily="18" charset="0"/>
              </a:rPr>
              <a:t>informativi, servizi e piattaforme incontro 			     domanda/offerta lavoro</a:t>
            </a:r>
            <a:endParaRPr lang="it-IT" dirty="0"/>
          </a:p>
          <a:p>
            <a:pPr algn="ctr"/>
            <a:endParaRPr lang="it-IT" dirty="0"/>
          </a:p>
        </p:txBody>
      </p:sp>
    </p:spTree>
    <p:extLst>
      <p:ext uri="{BB962C8B-B14F-4D97-AF65-F5344CB8AC3E}">
        <p14:creationId xmlns="" xmlns:p14="http://schemas.microsoft.com/office/powerpoint/2010/main" val="364259199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Diagramma 7"/>
          <p:cNvGraphicFramePr/>
          <p:nvPr>
            <p:extLst>
              <p:ext uri="{D42A27DB-BD31-4B8C-83A1-F6EECF244321}">
                <p14:modId xmlns="" xmlns:p14="http://schemas.microsoft.com/office/powerpoint/2010/main" val="276344099"/>
              </p:ext>
            </p:extLst>
          </p:nvPr>
        </p:nvGraphicFramePr>
        <p:xfrm>
          <a:off x="611560" y="1124744"/>
          <a:ext cx="7560840" cy="463589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9" name="Rettangolo 8"/>
          <p:cNvSpPr/>
          <p:nvPr/>
        </p:nvSpPr>
        <p:spPr>
          <a:xfrm>
            <a:off x="1043608" y="548680"/>
            <a:ext cx="6984776" cy="584775"/>
          </a:xfrm>
          <a:prstGeom prst="rect">
            <a:avLst/>
          </a:prstGeom>
        </p:spPr>
        <p:txBody>
          <a:bodyPr wrap="square">
            <a:spAutoFit/>
          </a:bodyPr>
          <a:lstStyle/>
          <a:p>
            <a:pPr algn="ctr"/>
            <a:r>
              <a:rPr lang="it-IT" sz="3200" b="1" dirty="0">
                <a:solidFill>
                  <a:srgbClr val="1F497D"/>
                </a:solidFill>
                <a:latin typeface="Book Antiqua" panose="02040602050305030304" pitchFamily="18" charset="0"/>
              </a:rPr>
              <a:t>Complementarità ESCO/EQF</a:t>
            </a:r>
          </a:p>
        </p:txBody>
      </p:sp>
      <p:sp>
        <p:nvSpPr>
          <p:cNvPr id="10" name="Rettangolo 9"/>
          <p:cNvSpPr/>
          <p:nvPr/>
        </p:nvSpPr>
        <p:spPr>
          <a:xfrm>
            <a:off x="1907704" y="5309188"/>
            <a:ext cx="5040560" cy="954107"/>
          </a:xfrm>
          <a:prstGeom prst="rect">
            <a:avLst/>
          </a:prstGeom>
        </p:spPr>
        <p:txBody>
          <a:bodyPr wrap="square">
            <a:spAutoFit/>
          </a:bodyPr>
          <a:lstStyle/>
          <a:p>
            <a:pPr lvl="0" algn="ctr"/>
            <a:r>
              <a:rPr lang="it-IT" sz="2800" b="1" dirty="0" smtClean="0">
                <a:solidFill>
                  <a:srgbClr val="1F497D"/>
                </a:solidFill>
                <a:latin typeface="Book Antiqua" panose="02040602050305030304" pitchFamily="18" charset="0"/>
              </a:rPr>
              <a:t>Trasparenza delle qualificazioni</a:t>
            </a:r>
            <a:endParaRPr lang="it-IT" sz="2800" b="1" dirty="0">
              <a:solidFill>
                <a:srgbClr val="1F497D"/>
              </a:solidFill>
              <a:latin typeface="Book Antiqua" panose="02040602050305030304" pitchFamily="18" charset="0"/>
            </a:endParaRPr>
          </a:p>
        </p:txBody>
      </p:sp>
      <p:sp>
        <p:nvSpPr>
          <p:cNvPr id="12" name="Freccia a destra 11"/>
          <p:cNvSpPr/>
          <p:nvPr/>
        </p:nvSpPr>
        <p:spPr>
          <a:xfrm rot="3384834">
            <a:off x="2417727" y="4637422"/>
            <a:ext cx="963105" cy="484632"/>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sp>
        <p:nvSpPr>
          <p:cNvPr id="16" name="Freccia a destra 15"/>
          <p:cNvSpPr/>
          <p:nvPr/>
        </p:nvSpPr>
        <p:spPr>
          <a:xfrm rot="5400000">
            <a:off x="3878689" y="4568542"/>
            <a:ext cx="996659" cy="484632"/>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sp>
        <p:nvSpPr>
          <p:cNvPr id="17" name="Freccia a destra 16"/>
          <p:cNvSpPr/>
          <p:nvPr/>
        </p:nvSpPr>
        <p:spPr>
          <a:xfrm rot="7279736">
            <a:off x="5240034" y="4598599"/>
            <a:ext cx="964945" cy="484632"/>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spTree>
    <p:extLst>
      <p:ext uri="{BB962C8B-B14F-4D97-AF65-F5344CB8AC3E}">
        <p14:creationId xmlns="" xmlns:p14="http://schemas.microsoft.com/office/powerpoint/2010/main" val="389525778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378839" y="349401"/>
            <a:ext cx="8229600" cy="1656184"/>
          </a:xfrm>
        </p:spPr>
        <p:txBody>
          <a:bodyPr>
            <a:noAutofit/>
          </a:bodyPr>
          <a:lstStyle/>
          <a:p>
            <a:r>
              <a:rPr lang="it-IT" sz="3200" b="1" dirty="0" smtClean="0">
                <a:solidFill>
                  <a:srgbClr val="1F497D"/>
                </a:solidFill>
                <a:latin typeface="Book Antiqua" panose="02040602050305030304" pitchFamily="18" charset="0"/>
                <a:ea typeface="+mn-ea"/>
                <a:cs typeface="+mn-cs"/>
              </a:rPr>
              <a:t>ESCO/EURES</a:t>
            </a:r>
            <a:br>
              <a:rPr lang="it-IT" sz="3200" b="1" dirty="0" smtClean="0">
                <a:solidFill>
                  <a:srgbClr val="1F497D"/>
                </a:solidFill>
                <a:latin typeface="Book Antiqua" panose="02040602050305030304" pitchFamily="18" charset="0"/>
                <a:ea typeface="+mn-ea"/>
                <a:cs typeface="+mn-cs"/>
              </a:rPr>
            </a:br>
            <a:r>
              <a:rPr lang="it-IT" sz="1900" dirty="0" smtClean="0">
                <a:solidFill>
                  <a:srgbClr val="1F497D"/>
                </a:solidFill>
                <a:latin typeface="Book Antiqua" panose="02040602050305030304" pitchFamily="18" charset="0"/>
              </a:rPr>
              <a:t>Regolamento </a:t>
            </a:r>
            <a:r>
              <a:rPr lang="it-IT" sz="1900" dirty="0">
                <a:solidFill>
                  <a:srgbClr val="1F497D"/>
                </a:solidFill>
                <a:latin typeface="Book Antiqua" panose="02040602050305030304" pitchFamily="18" charset="0"/>
              </a:rPr>
              <a:t>EURES </a:t>
            </a:r>
            <a:r>
              <a:rPr lang="it-IT" sz="1900" dirty="0" smtClean="0">
                <a:solidFill>
                  <a:srgbClr val="1F497D"/>
                </a:solidFill>
                <a:latin typeface="Book Antiqua" panose="02040602050305030304" pitchFamily="18" charset="0"/>
              </a:rPr>
              <a:t>(UE) 2016/589</a:t>
            </a:r>
            <a:br>
              <a:rPr lang="it-IT" sz="1900" dirty="0" smtClean="0">
                <a:solidFill>
                  <a:srgbClr val="1F497D"/>
                </a:solidFill>
                <a:latin typeface="Book Antiqua" panose="02040602050305030304" pitchFamily="18" charset="0"/>
              </a:rPr>
            </a:br>
            <a:r>
              <a:rPr lang="it-IT" sz="1900" dirty="0" smtClean="0">
                <a:solidFill>
                  <a:srgbClr val="1F497D"/>
                </a:solidFill>
                <a:latin typeface="Book Antiqua" panose="02040602050305030304" pitchFamily="18" charset="0"/>
              </a:rPr>
              <a:t/>
            </a:r>
            <a:br>
              <a:rPr lang="it-IT" sz="1900" dirty="0" smtClean="0">
                <a:solidFill>
                  <a:srgbClr val="1F497D"/>
                </a:solidFill>
                <a:latin typeface="Book Antiqua" panose="02040602050305030304" pitchFamily="18" charset="0"/>
              </a:rPr>
            </a:br>
            <a:r>
              <a:rPr lang="it-IT" sz="1900" i="1" dirty="0" smtClean="0">
                <a:solidFill>
                  <a:srgbClr val="FF0000"/>
                </a:solidFill>
                <a:latin typeface="Book Antiqua" panose="02040602050305030304" pitchFamily="18" charset="0"/>
              </a:rPr>
              <a:t>Attuare la strategia coordinata per l’occupazione/</a:t>
            </a:r>
            <a:br>
              <a:rPr lang="it-IT" sz="1900" i="1" dirty="0" smtClean="0">
                <a:solidFill>
                  <a:srgbClr val="FF0000"/>
                </a:solidFill>
                <a:latin typeface="Book Antiqua" panose="02040602050305030304" pitchFamily="18" charset="0"/>
              </a:rPr>
            </a:br>
            <a:r>
              <a:rPr lang="it-IT" sz="1900" i="1" dirty="0" smtClean="0">
                <a:solidFill>
                  <a:srgbClr val="FF0000"/>
                </a:solidFill>
                <a:latin typeface="Book Antiqua" panose="02040602050305030304" pitchFamily="18" charset="0"/>
              </a:rPr>
              <a:t>promuovere la </a:t>
            </a:r>
            <a:r>
              <a:rPr lang="it-IT" sz="1900" i="1" dirty="0">
                <a:solidFill>
                  <a:srgbClr val="FF0000"/>
                </a:solidFill>
                <a:latin typeface="Book Antiqua" panose="02040602050305030304" pitchFamily="18" charset="0"/>
              </a:rPr>
              <a:t>mobilità </a:t>
            </a:r>
            <a:r>
              <a:rPr lang="it-IT" sz="1900" i="1" dirty="0" smtClean="0">
                <a:solidFill>
                  <a:srgbClr val="FF0000"/>
                </a:solidFill>
                <a:latin typeface="Book Antiqua" panose="02040602050305030304" pitchFamily="18" charset="0"/>
              </a:rPr>
              <a:t>intra-europea</a:t>
            </a:r>
            <a:r>
              <a:rPr lang="it-IT" sz="2000" dirty="0" smtClean="0">
                <a:solidFill>
                  <a:srgbClr val="1F497D"/>
                </a:solidFill>
                <a:latin typeface="Book Antiqua" panose="02040602050305030304" pitchFamily="18" charset="0"/>
              </a:rPr>
              <a:t/>
            </a:r>
            <a:br>
              <a:rPr lang="it-IT" sz="2000" dirty="0" smtClean="0">
                <a:solidFill>
                  <a:srgbClr val="1F497D"/>
                </a:solidFill>
                <a:latin typeface="Book Antiqua" panose="02040602050305030304" pitchFamily="18" charset="0"/>
              </a:rPr>
            </a:br>
            <a:r>
              <a:rPr lang="it-IT" sz="2000" dirty="0" smtClean="0">
                <a:solidFill>
                  <a:srgbClr val="1F497D"/>
                </a:solidFill>
                <a:latin typeface="Book Antiqua" panose="02040602050305030304" pitchFamily="18" charset="0"/>
              </a:rPr>
              <a:t>     </a:t>
            </a:r>
            <a:endParaRPr lang="it-IT" sz="2000" b="1" dirty="0">
              <a:solidFill>
                <a:srgbClr val="1F497D"/>
              </a:solidFill>
              <a:latin typeface="Book Antiqua" panose="02040602050305030304" pitchFamily="18" charset="0"/>
              <a:ea typeface="+mn-ea"/>
              <a:cs typeface="+mn-cs"/>
            </a:endParaRPr>
          </a:p>
        </p:txBody>
      </p:sp>
      <p:sp>
        <p:nvSpPr>
          <p:cNvPr id="3" name="Segnaposto contenuto 2"/>
          <p:cNvSpPr>
            <a:spLocks noGrp="1"/>
          </p:cNvSpPr>
          <p:nvPr>
            <p:ph idx="1"/>
          </p:nvPr>
        </p:nvSpPr>
        <p:spPr>
          <a:xfrm>
            <a:off x="169309" y="2664721"/>
            <a:ext cx="4320480" cy="3489256"/>
          </a:xfrm>
        </p:spPr>
        <p:txBody>
          <a:bodyPr>
            <a:normAutofit/>
          </a:bodyPr>
          <a:lstStyle/>
          <a:p>
            <a:pPr marL="0" indent="0">
              <a:buNone/>
            </a:pPr>
            <a:r>
              <a:rPr lang="it-IT" sz="1900" dirty="0" smtClean="0">
                <a:solidFill>
                  <a:srgbClr val="1F497D"/>
                </a:solidFill>
                <a:latin typeface="Book Antiqua" panose="02040602050305030304" pitchFamily="18" charset="0"/>
                <a:ea typeface="+mj-ea"/>
                <a:cs typeface="+mj-cs"/>
              </a:rPr>
              <a:t>Piattaforma informatica comune – confluiscono:</a:t>
            </a:r>
          </a:p>
          <a:p>
            <a:pPr>
              <a:buFontTx/>
              <a:buChar char="-"/>
            </a:pPr>
            <a:r>
              <a:rPr lang="it-IT" sz="1900" dirty="0" smtClean="0">
                <a:solidFill>
                  <a:srgbClr val="1F497D"/>
                </a:solidFill>
                <a:latin typeface="Book Antiqua" panose="02040602050305030304" pitchFamily="18" charset="0"/>
                <a:ea typeface="+mj-ea"/>
                <a:cs typeface="+mj-cs"/>
              </a:rPr>
              <a:t>Offerte di lavoro (JVs) </a:t>
            </a:r>
          </a:p>
          <a:p>
            <a:pPr>
              <a:buFontTx/>
              <a:buChar char="-"/>
            </a:pPr>
            <a:r>
              <a:rPr lang="it-IT" sz="1900" dirty="0" smtClean="0">
                <a:solidFill>
                  <a:srgbClr val="1F497D"/>
                </a:solidFill>
                <a:latin typeface="Book Antiqua" panose="02040602050305030304" pitchFamily="18" charset="0"/>
                <a:ea typeface="+mj-ea"/>
                <a:cs typeface="+mj-cs"/>
              </a:rPr>
              <a:t>Domande di lavoro (CVs)</a:t>
            </a:r>
            <a:endParaRPr lang="it-IT" sz="1900" dirty="0">
              <a:solidFill>
                <a:srgbClr val="1F497D"/>
              </a:solidFill>
              <a:latin typeface="Book Antiqua" panose="02040602050305030304" pitchFamily="18" charset="0"/>
              <a:ea typeface="+mj-ea"/>
              <a:cs typeface="+mj-cs"/>
            </a:endParaRPr>
          </a:p>
          <a:p>
            <a:pPr marL="0" indent="0">
              <a:buNone/>
            </a:pPr>
            <a:endParaRPr lang="it-IT" sz="1900" dirty="0" smtClean="0">
              <a:solidFill>
                <a:srgbClr val="1F497D"/>
              </a:solidFill>
              <a:latin typeface="Book Antiqua" panose="02040602050305030304" pitchFamily="18" charset="0"/>
              <a:ea typeface="+mj-ea"/>
              <a:cs typeface="+mj-cs"/>
            </a:endParaRPr>
          </a:p>
          <a:p>
            <a:pPr marL="0" indent="0">
              <a:buNone/>
            </a:pPr>
            <a:r>
              <a:rPr lang="it-IT" sz="1900" dirty="0" smtClean="0">
                <a:solidFill>
                  <a:srgbClr val="1F497D"/>
                </a:solidFill>
                <a:latin typeface="Book Antiqua" panose="02040602050305030304" pitchFamily="18" charset="0"/>
                <a:ea typeface="+mj-ea"/>
                <a:cs typeface="+mj-cs"/>
              </a:rPr>
              <a:t>EURES</a:t>
            </a:r>
            <a:r>
              <a:rPr lang="it-IT" sz="1900" dirty="0">
                <a:solidFill>
                  <a:srgbClr val="1F497D"/>
                </a:solidFill>
                <a:latin typeface="Book Antiqua" panose="02040602050305030304" pitchFamily="18" charset="0"/>
                <a:ea typeface="+mj-ea"/>
                <a:cs typeface="+mj-cs"/>
              </a:rPr>
              <a:t>: </a:t>
            </a:r>
            <a:r>
              <a:rPr lang="it-IT" sz="1900" b="1" dirty="0">
                <a:solidFill>
                  <a:srgbClr val="1F497D"/>
                </a:solidFill>
                <a:latin typeface="Book Antiqua" panose="02040602050305030304" pitchFamily="18" charset="0"/>
                <a:ea typeface="+mj-ea"/>
                <a:cs typeface="+mj-cs"/>
              </a:rPr>
              <a:t>piattaforma di </a:t>
            </a:r>
            <a:r>
              <a:rPr lang="it-IT" sz="1900" b="1" dirty="0" smtClean="0">
                <a:solidFill>
                  <a:srgbClr val="1F497D"/>
                </a:solidFill>
                <a:latin typeface="Book Antiqua" panose="02040602050305030304" pitchFamily="18" charset="0"/>
                <a:ea typeface="+mj-ea"/>
                <a:cs typeface="+mj-cs"/>
              </a:rPr>
              <a:t>scambio</a:t>
            </a:r>
          </a:p>
          <a:p>
            <a:pPr marL="0" lvl="0" indent="0" defTabSz="914400">
              <a:spcBef>
                <a:spcPts val="0"/>
              </a:spcBef>
              <a:buFontTx/>
              <a:buChar char="-"/>
            </a:pPr>
            <a:r>
              <a:rPr lang="it-IT" sz="1900" i="1" dirty="0" smtClean="0">
                <a:solidFill>
                  <a:srgbClr val="1F497D"/>
                </a:solidFill>
                <a:latin typeface="Book Antiqua" panose="02040602050305030304" pitchFamily="18" charset="0"/>
              </a:rPr>
              <a:t>    Matching</a:t>
            </a:r>
            <a:r>
              <a:rPr lang="it-IT" sz="1900" dirty="0" smtClean="0">
                <a:solidFill>
                  <a:srgbClr val="1F497D"/>
                </a:solidFill>
                <a:latin typeface="Book Antiqua" panose="02040602050305030304" pitchFamily="18" charset="0"/>
              </a:rPr>
              <a:t> tra CVs e JVs</a:t>
            </a:r>
            <a:endParaRPr lang="it-IT" sz="1900" dirty="0">
              <a:solidFill>
                <a:srgbClr val="1F497D"/>
              </a:solidFill>
              <a:latin typeface="Book Antiqua" panose="02040602050305030304" pitchFamily="18" charset="0"/>
            </a:endParaRPr>
          </a:p>
          <a:p>
            <a:pPr marL="0" lvl="0" indent="0" defTabSz="914400">
              <a:spcBef>
                <a:spcPts val="0"/>
              </a:spcBef>
              <a:buFontTx/>
              <a:buChar char="-"/>
            </a:pPr>
            <a:r>
              <a:rPr lang="it-IT" sz="1900" i="1" dirty="0" smtClean="0">
                <a:solidFill>
                  <a:srgbClr val="1F497D"/>
                </a:solidFill>
                <a:latin typeface="Book Antiqua" panose="02040602050305030304" pitchFamily="18" charset="0"/>
              </a:rPr>
              <a:t>    Mismatch</a:t>
            </a:r>
            <a:r>
              <a:rPr lang="it-IT" sz="1900" dirty="0" smtClean="0">
                <a:solidFill>
                  <a:srgbClr val="1F497D"/>
                </a:solidFill>
                <a:latin typeface="Book Antiqua" panose="02040602050305030304" pitchFamily="18" charset="0"/>
              </a:rPr>
              <a:t> </a:t>
            </a:r>
            <a:r>
              <a:rPr lang="it-IT" sz="1900" dirty="0">
                <a:solidFill>
                  <a:srgbClr val="1F497D"/>
                </a:solidFill>
                <a:latin typeface="Book Antiqua" panose="02040602050305030304" pitchFamily="18" charset="0"/>
              </a:rPr>
              <a:t>tra CVs e JVs</a:t>
            </a:r>
          </a:p>
          <a:p>
            <a:pPr marL="0" lvl="0" indent="0" defTabSz="914400">
              <a:spcBef>
                <a:spcPts val="0"/>
              </a:spcBef>
              <a:buFontTx/>
              <a:buChar char="-"/>
            </a:pPr>
            <a:r>
              <a:rPr lang="it-IT" sz="1900" i="1" dirty="0" smtClean="0">
                <a:solidFill>
                  <a:srgbClr val="1F497D"/>
                </a:solidFill>
                <a:latin typeface="Book Antiqua" panose="02040602050305030304" pitchFamily="18" charset="0"/>
              </a:rPr>
              <a:t>    Gap</a:t>
            </a:r>
            <a:r>
              <a:rPr lang="it-IT" sz="1900" dirty="0" smtClean="0">
                <a:solidFill>
                  <a:srgbClr val="1F497D"/>
                </a:solidFill>
                <a:latin typeface="Book Antiqua" panose="02040602050305030304" pitchFamily="18" charset="0"/>
              </a:rPr>
              <a:t> </a:t>
            </a:r>
            <a:r>
              <a:rPr lang="it-IT" sz="1900" dirty="0">
                <a:solidFill>
                  <a:srgbClr val="1F497D"/>
                </a:solidFill>
                <a:latin typeface="Book Antiqua" panose="02040602050305030304" pitchFamily="18" charset="0"/>
              </a:rPr>
              <a:t>di </a:t>
            </a:r>
            <a:r>
              <a:rPr lang="it-IT" sz="1900" dirty="0" smtClean="0">
                <a:solidFill>
                  <a:srgbClr val="1F497D"/>
                </a:solidFill>
                <a:latin typeface="Book Antiqua" panose="02040602050305030304" pitchFamily="18" charset="0"/>
              </a:rPr>
              <a:t>competenze/formazione</a:t>
            </a:r>
            <a:endParaRPr lang="it-IT" sz="1900" dirty="0">
              <a:solidFill>
                <a:srgbClr val="1F497D"/>
              </a:solidFill>
              <a:latin typeface="Book Antiqua" panose="02040602050305030304" pitchFamily="18" charset="0"/>
            </a:endParaRPr>
          </a:p>
          <a:p>
            <a:pPr marL="0" indent="0">
              <a:buNone/>
            </a:pPr>
            <a:endParaRPr lang="it-IT" sz="2000" dirty="0">
              <a:solidFill>
                <a:srgbClr val="1F497D"/>
              </a:solidFill>
              <a:latin typeface="Book Antiqua" panose="02040602050305030304" pitchFamily="18" charset="0"/>
              <a:ea typeface="+mj-ea"/>
              <a:cs typeface="+mj-cs"/>
            </a:endParaRPr>
          </a:p>
        </p:txBody>
      </p:sp>
      <p:sp>
        <p:nvSpPr>
          <p:cNvPr id="5" name="Segnaposto contenuto 2"/>
          <p:cNvSpPr txBox="1">
            <a:spLocks/>
          </p:cNvSpPr>
          <p:nvPr/>
        </p:nvSpPr>
        <p:spPr>
          <a:xfrm>
            <a:off x="4932040" y="2636912"/>
            <a:ext cx="3816424" cy="3489256"/>
          </a:xfrm>
          <a:prstGeom prst="rect">
            <a:avLst/>
          </a:prstGeom>
        </p:spPr>
        <p:txBody>
          <a:bodyPr vert="horz" lIns="91440" tIns="45720" rIns="91440" bIns="45720" rtlCol="0">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Font typeface="Arial"/>
              <a:buNone/>
            </a:pPr>
            <a:endParaRPr lang="it-IT" sz="1800" dirty="0"/>
          </a:p>
        </p:txBody>
      </p:sp>
      <p:sp>
        <p:nvSpPr>
          <p:cNvPr id="6" name="Segnaposto contenuto 2"/>
          <p:cNvSpPr txBox="1">
            <a:spLocks/>
          </p:cNvSpPr>
          <p:nvPr/>
        </p:nvSpPr>
        <p:spPr>
          <a:xfrm>
            <a:off x="4644008" y="2708507"/>
            <a:ext cx="4104456" cy="3744416"/>
          </a:xfrm>
          <a:prstGeom prst="rect">
            <a:avLst/>
          </a:prstGeom>
          <a:ln w="12700">
            <a:noFill/>
          </a:ln>
          <a:effectLst>
            <a:glow rad="63500">
              <a:schemeClr val="accent1">
                <a:satMod val="175000"/>
                <a:alpha val="40000"/>
              </a:schemeClr>
            </a:glow>
          </a:effectLst>
        </p:spPr>
        <p:txBody>
          <a:bodyPr vert="horz" lIns="91440" tIns="45720" rIns="91440" bIns="45720" rtlCol="0">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endParaRPr lang="it-IT" dirty="0">
              <a:solidFill>
                <a:srgbClr val="1F497D"/>
              </a:solidFill>
              <a:latin typeface="Book Antiqua" panose="02040602050305030304" pitchFamily="18" charset="0"/>
              <a:ea typeface="+mj-ea"/>
              <a:cs typeface="+mj-cs"/>
            </a:endParaRPr>
          </a:p>
          <a:p>
            <a:pPr>
              <a:buFontTx/>
              <a:buChar char="-"/>
            </a:pPr>
            <a:endParaRPr lang="it-IT" sz="1800" dirty="0" smtClean="0"/>
          </a:p>
          <a:p>
            <a:pPr marL="0" indent="0">
              <a:buFont typeface="Arial"/>
              <a:buNone/>
            </a:pPr>
            <a:r>
              <a:rPr lang="it-IT" sz="1800" dirty="0" smtClean="0"/>
              <a:t> </a:t>
            </a:r>
            <a:endParaRPr lang="it-IT" sz="1800" dirty="0"/>
          </a:p>
        </p:txBody>
      </p:sp>
      <p:sp>
        <p:nvSpPr>
          <p:cNvPr id="7" name="Segnaposto contenuto 2"/>
          <p:cNvSpPr txBox="1">
            <a:spLocks/>
          </p:cNvSpPr>
          <p:nvPr/>
        </p:nvSpPr>
        <p:spPr>
          <a:xfrm>
            <a:off x="1763688" y="3917587"/>
            <a:ext cx="4176464" cy="2927837"/>
          </a:xfrm>
          <a:prstGeom prst="rect">
            <a:avLst/>
          </a:prstGeom>
        </p:spPr>
        <p:txBody>
          <a:bodyPr vert="horz" lIns="91440" tIns="45720" rIns="91440" bIns="45720" rtlCol="0">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buFontTx/>
              <a:buChar char="-"/>
            </a:pPr>
            <a:endParaRPr lang="it-IT" sz="1800" dirty="0" smtClean="0"/>
          </a:p>
          <a:p>
            <a:pPr marL="0" indent="0">
              <a:buFont typeface="Arial"/>
              <a:buNone/>
            </a:pPr>
            <a:r>
              <a:rPr lang="it-IT" sz="1800" dirty="0" smtClean="0"/>
              <a:t> </a:t>
            </a:r>
            <a:endParaRPr lang="it-IT" sz="1800" dirty="0"/>
          </a:p>
        </p:txBody>
      </p:sp>
      <p:sp>
        <p:nvSpPr>
          <p:cNvPr id="10" name="Titolo 1"/>
          <p:cNvSpPr txBox="1">
            <a:spLocks/>
          </p:cNvSpPr>
          <p:nvPr/>
        </p:nvSpPr>
        <p:spPr>
          <a:xfrm>
            <a:off x="212670" y="1700808"/>
            <a:ext cx="3610744" cy="728464"/>
          </a:xfrm>
          <a:prstGeom prst="rect">
            <a:avLst/>
          </a:prstGeom>
        </p:spPr>
        <p:txBody>
          <a:bodyPr vert="horz" lIns="91440" tIns="45720" rIns="91440" bIns="45720" rtlCol="0" anchor="ctr">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it-IT" sz="2000" dirty="0" smtClean="0">
                <a:solidFill>
                  <a:srgbClr val="1F497D"/>
                </a:solidFill>
                <a:latin typeface="Book Antiqua" panose="02040602050305030304" pitchFamily="18" charset="0"/>
              </a:rPr>
              <a:t/>
            </a:r>
            <a:br>
              <a:rPr lang="it-IT" sz="2000" dirty="0" smtClean="0">
                <a:solidFill>
                  <a:srgbClr val="1F497D"/>
                </a:solidFill>
                <a:latin typeface="Book Antiqua" panose="02040602050305030304" pitchFamily="18" charset="0"/>
              </a:rPr>
            </a:br>
            <a:r>
              <a:rPr lang="it-IT" sz="1900" b="1" dirty="0" smtClean="0">
                <a:solidFill>
                  <a:srgbClr val="1F497D"/>
                </a:solidFill>
                <a:latin typeface="Book Antiqua" panose="02040602050305030304" pitchFamily="18" charset="0"/>
              </a:rPr>
              <a:t>Portale EURES</a:t>
            </a:r>
            <a:endParaRPr lang="it-IT" sz="1900" b="1" dirty="0">
              <a:solidFill>
                <a:srgbClr val="1F497D"/>
              </a:solidFill>
              <a:latin typeface="Book Antiqua" panose="02040602050305030304" pitchFamily="18" charset="0"/>
              <a:ea typeface="+mn-ea"/>
              <a:cs typeface="+mn-cs"/>
            </a:endParaRPr>
          </a:p>
        </p:txBody>
      </p:sp>
      <p:sp>
        <p:nvSpPr>
          <p:cNvPr id="11" name="Titolo 1"/>
          <p:cNvSpPr txBox="1">
            <a:spLocks/>
          </p:cNvSpPr>
          <p:nvPr/>
        </p:nvSpPr>
        <p:spPr>
          <a:xfrm>
            <a:off x="4493639" y="1989018"/>
            <a:ext cx="3610744" cy="719489"/>
          </a:xfrm>
          <a:prstGeom prst="rect">
            <a:avLst/>
          </a:prstGeom>
        </p:spPr>
        <p:txBody>
          <a:bodyPr vert="horz" lIns="91440" tIns="45720" rIns="91440" bIns="45720" rtlCol="0" anchor="ctr">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endParaRPr lang="it-IT" sz="2000" b="1" dirty="0">
              <a:solidFill>
                <a:srgbClr val="1F497D"/>
              </a:solidFill>
              <a:latin typeface="Book Antiqua" panose="02040602050305030304" pitchFamily="18" charset="0"/>
              <a:ea typeface="+mn-ea"/>
              <a:cs typeface="+mn-cs"/>
            </a:endParaRPr>
          </a:p>
        </p:txBody>
      </p:sp>
      <p:sp>
        <p:nvSpPr>
          <p:cNvPr id="12" name="Rettangolo arrotondato 11"/>
          <p:cNvSpPr/>
          <p:nvPr/>
        </p:nvSpPr>
        <p:spPr>
          <a:xfrm flipH="1">
            <a:off x="4292895" y="2692530"/>
            <a:ext cx="3816424" cy="3601227"/>
          </a:xfrm>
          <a:prstGeom prst="roundRect">
            <a:avLst/>
          </a:prstGeom>
          <a:solidFill>
            <a:schemeClr val="accent1">
              <a:lumMod val="20000"/>
              <a:lumOff val="8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it-IT" sz="1900" b="1" dirty="0" smtClean="0">
                <a:solidFill>
                  <a:srgbClr val="1F497D"/>
                </a:solidFill>
                <a:latin typeface="Book Antiqua" panose="02040602050305030304" pitchFamily="18" charset="0"/>
              </a:rPr>
              <a:t>Interoperabilità </a:t>
            </a:r>
            <a:r>
              <a:rPr lang="it-IT" sz="1900" b="1" dirty="0">
                <a:solidFill>
                  <a:srgbClr val="1F497D"/>
                </a:solidFill>
                <a:latin typeface="Book Antiqua" panose="02040602050305030304" pitchFamily="18" charset="0"/>
              </a:rPr>
              <a:t>sistemi</a:t>
            </a:r>
          </a:p>
          <a:p>
            <a:pPr algn="ctr"/>
            <a:r>
              <a:rPr lang="it-IT" sz="1900" b="1" dirty="0">
                <a:solidFill>
                  <a:srgbClr val="1F497D"/>
                </a:solidFill>
                <a:latin typeface="Book Antiqua" panose="02040602050305030304" pitchFamily="18" charset="0"/>
              </a:rPr>
              <a:t>nazionali/ESCO </a:t>
            </a:r>
          </a:p>
          <a:p>
            <a:pPr algn="ctr"/>
            <a:r>
              <a:rPr lang="it-IT" sz="1900" b="1" dirty="0" smtClean="0">
                <a:solidFill>
                  <a:srgbClr val="1F497D"/>
                </a:solidFill>
                <a:latin typeface="Book Antiqua" panose="02040602050305030304" pitchFamily="18" charset="0"/>
                <a:ea typeface="+mj-ea"/>
                <a:cs typeface="+mj-cs"/>
              </a:rPr>
              <a:t> </a:t>
            </a:r>
            <a:endParaRPr lang="it-IT" sz="1900" dirty="0">
              <a:solidFill>
                <a:srgbClr val="1F497D"/>
              </a:solidFill>
              <a:latin typeface="Book Antiqua" panose="02040602050305030304" pitchFamily="18" charset="0"/>
              <a:ea typeface="+mj-ea"/>
              <a:cs typeface="+mj-cs"/>
            </a:endParaRPr>
          </a:p>
          <a:p>
            <a:r>
              <a:rPr lang="it-IT" sz="1900" dirty="0">
                <a:solidFill>
                  <a:srgbClr val="1F497D"/>
                </a:solidFill>
                <a:latin typeface="Book Antiqua" panose="02040602050305030304" pitchFamily="18" charset="0"/>
                <a:ea typeface="+mj-ea"/>
                <a:cs typeface="+mj-cs"/>
              </a:rPr>
              <a:t>Due opzioni</a:t>
            </a:r>
            <a:r>
              <a:rPr lang="it-IT" sz="1900" dirty="0" smtClean="0">
                <a:solidFill>
                  <a:srgbClr val="1F497D"/>
                </a:solidFill>
                <a:latin typeface="Book Antiqua" panose="02040602050305030304" pitchFamily="18" charset="0"/>
                <a:ea typeface="+mj-ea"/>
                <a:cs typeface="+mj-cs"/>
              </a:rPr>
              <a:t>:</a:t>
            </a:r>
            <a:endParaRPr lang="it-IT" sz="1900" dirty="0">
              <a:solidFill>
                <a:srgbClr val="1F497D"/>
              </a:solidFill>
              <a:latin typeface="Book Antiqua" panose="02040602050305030304" pitchFamily="18" charset="0"/>
              <a:ea typeface="+mj-ea"/>
              <a:cs typeface="+mj-cs"/>
            </a:endParaRPr>
          </a:p>
          <a:p>
            <a:pPr>
              <a:buFontTx/>
              <a:buChar char="-"/>
            </a:pPr>
            <a:r>
              <a:rPr lang="it-IT" sz="1900" dirty="0" smtClean="0">
                <a:solidFill>
                  <a:srgbClr val="1F497D"/>
                </a:solidFill>
                <a:latin typeface="Book Antiqua" panose="02040602050305030304" pitchFamily="18" charset="0"/>
                <a:ea typeface="+mj-ea"/>
                <a:cs typeface="+mj-cs"/>
              </a:rPr>
              <a:t> Adozione </a:t>
            </a:r>
            <a:r>
              <a:rPr lang="it-IT" sz="1900" dirty="0">
                <a:solidFill>
                  <a:srgbClr val="1F497D"/>
                </a:solidFill>
                <a:latin typeface="Book Antiqua" panose="02040602050305030304" pitchFamily="18" charset="0"/>
                <a:ea typeface="+mj-ea"/>
                <a:cs typeface="+mj-cs"/>
              </a:rPr>
              <a:t>di </a:t>
            </a:r>
            <a:r>
              <a:rPr lang="it-IT" sz="1900" dirty="0" smtClean="0">
                <a:solidFill>
                  <a:srgbClr val="1F497D"/>
                </a:solidFill>
                <a:latin typeface="Book Antiqua" panose="02040602050305030304" pitchFamily="18" charset="0"/>
                <a:ea typeface="+mj-ea"/>
                <a:cs typeface="+mj-cs"/>
              </a:rPr>
              <a:t>ESCO</a:t>
            </a:r>
          </a:p>
          <a:p>
            <a:pPr>
              <a:buFontTx/>
              <a:buChar char="-"/>
            </a:pPr>
            <a:r>
              <a:rPr lang="it-IT" sz="1900" i="1" dirty="0" smtClean="0">
                <a:solidFill>
                  <a:srgbClr val="1F497D"/>
                </a:solidFill>
                <a:latin typeface="Book Antiqua" panose="02040602050305030304" pitchFamily="18" charset="0"/>
                <a:ea typeface="+mj-ea"/>
                <a:cs typeface="+mj-cs"/>
              </a:rPr>
              <a:t> Mapping</a:t>
            </a:r>
            <a:r>
              <a:rPr lang="it-IT" sz="1900" dirty="0" smtClean="0">
                <a:solidFill>
                  <a:srgbClr val="1F497D"/>
                </a:solidFill>
                <a:latin typeface="Book Antiqua" panose="02040602050305030304" pitchFamily="18" charset="0"/>
                <a:ea typeface="+mj-ea"/>
                <a:cs typeface="+mj-cs"/>
              </a:rPr>
              <a:t> </a:t>
            </a:r>
            <a:r>
              <a:rPr lang="it-IT" sz="1900" dirty="0">
                <a:solidFill>
                  <a:srgbClr val="1F497D"/>
                </a:solidFill>
                <a:latin typeface="Book Antiqua" panose="02040602050305030304" pitchFamily="18" charset="0"/>
                <a:ea typeface="+mj-ea"/>
                <a:cs typeface="+mj-cs"/>
              </a:rPr>
              <a:t>(corrispondenza semantica) tra </a:t>
            </a:r>
            <a:r>
              <a:rPr lang="it-IT" sz="1900" dirty="0" smtClean="0">
                <a:solidFill>
                  <a:srgbClr val="1F497D"/>
                </a:solidFill>
                <a:latin typeface="Book Antiqua" panose="02040602050305030304" pitchFamily="18" charset="0"/>
                <a:ea typeface="+mj-ea"/>
                <a:cs typeface="+mj-cs"/>
              </a:rPr>
              <a:t>classificazioni </a:t>
            </a:r>
            <a:r>
              <a:rPr lang="it-IT" sz="1900" dirty="0">
                <a:solidFill>
                  <a:srgbClr val="1F497D"/>
                </a:solidFill>
                <a:latin typeface="Book Antiqua" panose="02040602050305030304" pitchFamily="18" charset="0"/>
                <a:ea typeface="+mj-ea"/>
                <a:cs typeface="+mj-cs"/>
              </a:rPr>
              <a:t>nazionali e ESCO</a:t>
            </a:r>
          </a:p>
          <a:p>
            <a:pPr>
              <a:buFontTx/>
              <a:buChar char="-"/>
            </a:pPr>
            <a:endParaRPr lang="it-IT" sz="1900" dirty="0">
              <a:solidFill>
                <a:srgbClr val="1F497D"/>
              </a:solidFill>
              <a:latin typeface="Book Antiqua" panose="02040602050305030304" pitchFamily="18" charset="0"/>
              <a:ea typeface="+mj-ea"/>
              <a:cs typeface="+mj-cs"/>
            </a:endParaRPr>
          </a:p>
          <a:p>
            <a:pPr algn="ctr"/>
            <a:endParaRPr lang="it-IT" dirty="0"/>
          </a:p>
        </p:txBody>
      </p:sp>
      <p:sp>
        <p:nvSpPr>
          <p:cNvPr id="13" name="Rettangolo 12"/>
          <p:cNvSpPr/>
          <p:nvPr/>
        </p:nvSpPr>
        <p:spPr>
          <a:xfrm>
            <a:off x="5058107" y="1950408"/>
            <a:ext cx="2286000" cy="707886"/>
          </a:xfrm>
          <a:prstGeom prst="rect">
            <a:avLst/>
          </a:prstGeom>
        </p:spPr>
        <p:txBody>
          <a:bodyPr>
            <a:spAutoFit/>
          </a:bodyPr>
          <a:lstStyle/>
          <a:p>
            <a:pPr lvl="0" algn="ctr"/>
            <a:r>
              <a:rPr lang="it-IT" sz="1900" b="1" dirty="0">
                <a:solidFill>
                  <a:srgbClr val="1F497D"/>
                </a:solidFill>
                <a:latin typeface="Book Antiqua" panose="02040602050305030304" pitchFamily="18" charset="0"/>
              </a:rPr>
              <a:t>Integrazione</a:t>
            </a:r>
            <a:r>
              <a:rPr lang="it-IT" sz="2000" b="1" dirty="0">
                <a:solidFill>
                  <a:srgbClr val="1F497D"/>
                </a:solidFill>
                <a:latin typeface="Book Antiqua" panose="02040602050305030304" pitchFamily="18" charset="0"/>
              </a:rPr>
              <a:t> </a:t>
            </a:r>
            <a:r>
              <a:rPr lang="it-IT" sz="1900" b="1" dirty="0">
                <a:solidFill>
                  <a:srgbClr val="1F497D"/>
                </a:solidFill>
                <a:latin typeface="Book Antiqua" panose="02040602050305030304" pitchFamily="18" charset="0"/>
              </a:rPr>
              <a:t>ESCO/EURES</a:t>
            </a:r>
          </a:p>
        </p:txBody>
      </p:sp>
    </p:spTree>
    <p:extLst>
      <p:ext uri="{BB962C8B-B14F-4D97-AF65-F5344CB8AC3E}">
        <p14:creationId xmlns="" xmlns:p14="http://schemas.microsoft.com/office/powerpoint/2010/main" val="196838100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57200" y="116633"/>
            <a:ext cx="8229600" cy="720079"/>
          </a:xfrm>
        </p:spPr>
        <p:txBody>
          <a:bodyPr>
            <a:normAutofit fontScale="90000"/>
          </a:bodyPr>
          <a:lstStyle/>
          <a:p>
            <a:r>
              <a:rPr lang="it-IT" sz="3200" b="1" dirty="0" smtClean="0">
                <a:solidFill>
                  <a:srgbClr val="1F497D"/>
                </a:solidFill>
                <a:latin typeface="Book Antiqua" panose="02040602050305030304" pitchFamily="18" charset="0"/>
                <a:ea typeface="+mn-ea"/>
                <a:cs typeface="+mn-cs"/>
              </a:rPr>
              <a:t>   ESCO </a:t>
            </a:r>
            <a:r>
              <a:rPr lang="it-IT" sz="3200" b="1" dirty="0">
                <a:solidFill>
                  <a:srgbClr val="1F497D"/>
                </a:solidFill>
                <a:latin typeface="Book Antiqua" panose="02040602050305030304" pitchFamily="18" charset="0"/>
                <a:ea typeface="+mn-ea"/>
                <a:cs typeface="+mn-cs"/>
              </a:rPr>
              <a:t>Team </a:t>
            </a:r>
            <a:r>
              <a:rPr lang="it-IT" sz="3200" b="1" dirty="0" smtClean="0">
                <a:solidFill>
                  <a:srgbClr val="1F497D"/>
                </a:solidFill>
                <a:latin typeface="Book Antiqua" panose="02040602050305030304" pitchFamily="18" charset="0"/>
                <a:ea typeface="+mn-ea"/>
                <a:cs typeface="+mn-cs"/>
              </a:rPr>
              <a:t>Italia c/o Struttura II - ANPAL</a:t>
            </a:r>
            <a:endParaRPr lang="it-IT" sz="3200" b="1" dirty="0">
              <a:solidFill>
                <a:srgbClr val="1F497D"/>
              </a:solidFill>
              <a:latin typeface="Book Antiqua" panose="02040602050305030304" pitchFamily="18" charset="0"/>
              <a:ea typeface="+mn-ea"/>
              <a:cs typeface="+mn-cs"/>
            </a:endParaRPr>
          </a:p>
        </p:txBody>
      </p:sp>
      <p:sp>
        <p:nvSpPr>
          <p:cNvPr id="3" name="Segnaposto contenuto 2"/>
          <p:cNvSpPr>
            <a:spLocks noGrp="1"/>
          </p:cNvSpPr>
          <p:nvPr>
            <p:ph idx="1"/>
          </p:nvPr>
        </p:nvSpPr>
        <p:spPr>
          <a:xfrm>
            <a:off x="0" y="548680"/>
            <a:ext cx="8892480" cy="5904656"/>
          </a:xfrm>
          <a:noFill/>
        </p:spPr>
        <p:txBody>
          <a:bodyPr>
            <a:normAutofit fontScale="25000" lnSpcReduction="20000"/>
          </a:bodyPr>
          <a:lstStyle/>
          <a:p>
            <a:pPr marL="457200" lvl="1" indent="0">
              <a:buNone/>
            </a:pPr>
            <a:endParaRPr lang="it-IT" sz="4500" dirty="0"/>
          </a:p>
          <a:p>
            <a:pPr marL="457200" lvl="1" indent="0">
              <a:buNone/>
            </a:pPr>
            <a:endParaRPr lang="it-IT" sz="4500" dirty="0" smtClean="0">
              <a:solidFill>
                <a:srgbClr val="1F497D"/>
              </a:solidFill>
              <a:latin typeface="Book Antiqua" panose="02040602050305030304" pitchFamily="18" charset="0"/>
            </a:endParaRPr>
          </a:p>
          <a:p>
            <a:pPr marL="457200" lvl="1" indent="0">
              <a:buNone/>
            </a:pPr>
            <a:r>
              <a:rPr lang="it-IT" sz="4500" dirty="0">
                <a:solidFill>
                  <a:srgbClr val="1F497D"/>
                </a:solidFill>
                <a:latin typeface="Book Antiqua" panose="02040602050305030304" pitchFamily="18" charset="0"/>
              </a:rPr>
              <a:t>	</a:t>
            </a:r>
            <a:r>
              <a:rPr lang="it-IT" sz="4500" dirty="0" smtClean="0">
                <a:solidFill>
                  <a:srgbClr val="1F497D"/>
                </a:solidFill>
                <a:latin typeface="Book Antiqua" panose="02040602050305030304" pitchFamily="18" charset="0"/>
              </a:rPr>
              <a:t>				</a:t>
            </a:r>
          </a:p>
          <a:p>
            <a:pPr marL="457200" lvl="1" indent="0">
              <a:buNone/>
            </a:pPr>
            <a:r>
              <a:rPr lang="it-IT" sz="4500" dirty="0">
                <a:solidFill>
                  <a:srgbClr val="1F497D"/>
                </a:solidFill>
                <a:latin typeface="Book Antiqua" panose="02040602050305030304" pitchFamily="18" charset="0"/>
              </a:rPr>
              <a:t>	</a:t>
            </a:r>
            <a:r>
              <a:rPr lang="it-IT" sz="4500" dirty="0" smtClean="0">
                <a:solidFill>
                  <a:srgbClr val="1F497D"/>
                </a:solidFill>
                <a:latin typeface="Book Antiqua" panose="02040602050305030304" pitchFamily="18" charset="0"/>
              </a:rPr>
              <a:t>				</a:t>
            </a:r>
            <a:r>
              <a:rPr lang="it-IT" sz="4500" dirty="0">
                <a:solidFill>
                  <a:srgbClr val="1F497D"/>
                </a:solidFill>
                <a:latin typeface="Book Antiqua" panose="02040602050305030304" pitchFamily="18" charset="0"/>
              </a:rPr>
              <a:t>	</a:t>
            </a:r>
            <a:r>
              <a:rPr lang="it-IT" sz="8000" dirty="0">
                <a:solidFill>
                  <a:srgbClr val="0070C0"/>
                </a:solidFill>
              </a:rPr>
              <a:t>  </a:t>
            </a:r>
            <a:r>
              <a:rPr lang="it-IT" sz="4500" dirty="0" smtClean="0">
                <a:solidFill>
                  <a:srgbClr val="1F497D"/>
                </a:solidFill>
                <a:latin typeface="Book Antiqua" panose="02040602050305030304" pitchFamily="18" charset="0"/>
              </a:rPr>
              <a:t>			             </a:t>
            </a:r>
          </a:p>
          <a:p>
            <a:pPr lvl="1">
              <a:buFont typeface="Wingdings" panose="05000000000000000000" pitchFamily="2" charset="2"/>
              <a:buChar char="§"/>
            </a:pPr>
            <a:r>
              <a:rPr lang="it-IT" sz="4500" dirty="0" smtClean="0">
                <a:solidFill>
                  <a:srgbClr val="1F497D"/>
                </a:solidFill>
                <a:latin typeface="Book Antiqua" panose="02040602050305030304" pitchFamily="18" charset="0"/>
              </a:rPr>
              <a:t>					</a:t>
            </a:r>
            <a:r>
              <a:rPr lang="it-IT" sz="7400" dirty="0" smtClean="0">
                <a:solidFill>
                  <a:srgbClr val="1F497D"/>
                </a:solidFill>
                <a:latin typeface="Book Antiqua" panose="02040602050305030304" pitchFamily="18" charset="0"/>
              </a:rPr>
              <a:t>Comparazione delle </a:t>
            </a:r>
            <a:r>
              <a:rPr lang="it-IT" sz="7400" i="1" dirty="0" smtClean="0">
                <a:solidFill>
                  <a:srgbClr val="1F497D"/>
                </a:solidFill>
                <a:latin typeface="Book Antiqua" panose="02040602050305030304" pitchFamily="18" charset="0"/>
              </a:rPr>
              <a:t>Occupations </a:t>
            </a:r>
            <a:r>
              <a:rPr lang="it-IT" sz="7400" dirty="0" smtClean="0">
                <a:solidFill>
                  <a:srgbClr val="1F497D"/>
                </a:solidFill>
                <a:latin typeface="Book Antiqua" panose="02040602050305030304" pitchFamily="18" charset="0"/>
              </a:rPr>
              <a:t>ESCO/classificazione 					  	nazionale delle professioni (ISTAT - CP2011)</a:t>
            </a:r>
          </a:p>
          <a:p>
            <a:pPr marL="457200" lvl="1" indent="0">
              <a:buNone/>
            </a:pPr>
            <a:endParaRPr lang="it-IT" sz="7400" dirty="0">
              <a:solidFill>
                <a:srgbClr val="1F497D"/>
              </a:solidFill>
              <a:latin typeface="Book Antiqua" panose="02040602050305030304" pitchFamily="18" charset="0"/>
            </a:endParaRPr>
          </a:p>
          <a:p>
            <a:pPr marL="457200" lvl="1" indent="0">
              <a:buNone/>
            </a:pPr>
            <a:endParaRPr lang="it-IT" sz="7400" dirty="0" smtClean="0">
              <a:solidFill>
                <a:srgbClr val="1F497D"/>
              </a:solidFill>
              <a:latin typeface="Book Antiqua" panose="02040602050305030304" pitchFamily="18" charset="0"/>
            </a:endParaRPr>
          </a:p>
          <a:p>
            <a:pPr marL="457200" lvl="1" indent="0">
              <a:buNone/>
            </a:pPr>
            <a:endParaRPr lang="it-IT" sz="7400" smtClean="0">
              <a:solidFill>
                <a:srgbClr val="1F497D"/>
              </a:solidFill>
              <a:latin typeface="Book Antiqua" panose="02040602050305030304" pitchFamily="18" charset="0"/>
            </a:endParaRPr>
          </a:p>
          <a:p>
            <a:pPr marL="457200" lvl="1" indent="0">
              <a:buNone/>
            </a:pPr>
            <a:r>
              <a:rPr lang="it-IT" sz="7400" smtClean="0">
                <a:solidFill>
                  <a:srgbClr val="1F497D"/>
                </a:solidFill>
                <a:latin typeface="Book Antiqua" panose="02040602050305030304" pitchFamily="18" charset="0"/>
              </a:rPr>
              <a:t>Principali </a:t>
            </a:r>
            <a:r>
              <a:rPr lang="it-IT" sz="7400" dirty="0" smtClean="0">
                <a:solidFill>
                  <a:srgbClr val="1F497D"/>
                </a:solidFill>
                <a:latin typeface="Book Antiqua" panose="02040602050305030304" pitchFamily="18" charset="0"/>
              </a:rPr>
              <a:t>obiettivi </a:t>
            </a:r>
            <a:r>
              <a:rPr lang="it-IT" sz="7400" dirty="0">
                <a:solidFill>
                  <a:srgbClr val="1F497D"/>
                </a:solidFill>
                <a:latin typeface="Book Antiqua" panose="02040602050305030304" pitchFamily="18" charset="0"/>
              </a:rPr>
              <a:t>della ricerca</a:t>
            </a:r>
            <a:r>
              <a:rPr lang="it-IT" sz="7400" dirty="0" smtClean="0">
                <a:solidFill>
                  <a:srgbClr val="1F497D"/>
                </a:solidFill>
                <a:latin typeface="Book Antiqua" panose="02040602050305030304" pitchFamily="18" charset="0"/>
              </a:rPr>
              <a:t>:</a:t>
            </a:r>
          </a:p>
          <a:p>
            <a:pPr marL="457200" lvl="1" indent="0">
              <a:buNone/>
            </a:pPr>
            <a:endParaRPr lang="it-IT" sz="7400" dirty="0">
              <a:solidFill>
                <a:srgbClr val="1F497D"/>
              </a:solidFill>
              <a:latin typeface="Book Antiqua" panose="02040602050305030304" pitchFamily="18" charset="0"/>
            </a:endParaRPr>
          </a:p>
          <a:p>
            <a:pPr marL="914400" lvl="1" indent="-457200" algn="just">
              <a:buFont typeface="+mj-lt"/>
              <a:buAutoNum type="arabicPeriod"/>
            </a:pPr>
            <a:r>
              <a:rPr lang="it-IT" sz="7400" dirty="0">
                <a:solidFill>
                  <a:srgbClr val="1F497D"/>
                </a:solidFill>
                <a:latin typeface="Book Antiqua" panose="02040602050305030304" pitchFamily="18" charset="0"/>
              </a:rPr>
              <a:t>Definire un </a:t>
            </a:r>
            <a:r>
              <a:rPr lang="it-IT" sz="7400" b="1" dirty="0">
                <a:solidFill>
                  <a:srgbClr val="1F497D"/>
                </a:solidFill>
                <a:latin typeface="Book Antiqua" panose="02040602050305030304" pitchFamily="18" charset="0"/>
              </a:rPr>
              <a:t>set di corrispondenza </a:t>
            </a:r>
            <a:r>
              <a:rPr lang="it-IT" sz="7400" dirty="0">
                <a:solidFill>
                  <a:srgbClr val="1F497D"/>
                </a:solidFill>
                <a:latin typeface="Book Antiqua" panose="02040602050305030304" pitchFamily="18" charset="0"/>
              </a:rPr>
              <a:t>tra i </a:t>
            </a:r>
            <a:r>
              <a:rPr lang="it-IT" sz="7400" dirty="0" smtClean="0">
                <a:solidFill>
                  <a:srgbClr val="1F497D"/>
                </a:solidFill>
                <a:latin typeface="Book Antiqua" panose="02040602050305030304" pitchFamily="18" charset="0"/>
              </a:rPr>
              <a:t>due quadri classificatori per l’integrazione con le </a:t>
            </a:r>
            <a:r>
              <a:rPr lang="it-IT" sz="7400" dirty="0">
                <a:solidFill>
                  <a:srgbClr val="1F497D"/>
                </a:solidFill>
                <a:latin typeface="Book Antiqua" panose="02040602050305030304" pitchFamily="18" charset="0"/>
              </a:rPr>
              <a:t>piattaforme europee </a:t>
            </a:r>
            <a:r>
              <a:rPr lang="it-IT" sz="7400" dirty="0" smtClean="0">
                <a:solidFill>
                  <a:srgbClr val="1F497D"/>
                </a:solidFill>
                <a:latin typeface="Book Antiqua" panose="02040602050305030304" pitchFamily="18" charset="0"/>
              </a:rPr>
              <a:t>nell’ambito </a:t>
            </a:r>
            <a:r>
              <a:rPr lang="it-IT" sz="7400" dirty="0">
                <a:solidFill>
                  <a:srgbClr val="1F497D"/>
                </a:solidFill>
                <a:latin typeface="Book Antiqua" panose="02040602050305030304" pitchFamily="18" charset="0"/>
              </a:rPr>
              <a:t>dei servizi pubblici per </a:t>
            </a:r>
            <a:r>
              <a:rPr lang="it-IT" sz="7400" dirty="0" smtClean="0">
                <a:solidFill>
                  <a:srgbClr val="1F497D"/>
                </a:solidFill>
                <a:latin typeface="Book Antiqua" panose="02040602050305030304" pitchFamily="18" charset="0"/>
              </a:rPr>
              <a:t>l’impiego (</a:t>
            </a:r>
            <a:r>
              <a:rPr lang="it-IT" sz="7400" dirty="0">
                <a:solidFill>
                  <a:srgbClr val="1F497D"/>
                </a:solidFill>
                <a:latin typeface="Book Antiqua" panose="02040602050305030304" pitchFamily="18" charset="0"/>
              </a:rPr>
              <a:t>EURES, Europass) </a:t>
            </a:r>
            <a:endParaRPr lang="it-IT" sz="7400" dirty="0" smtClean="0">
              <a:solidFill>
                <a:srgbClr val="1F497D"/>
              </a:solidFill>
              <a:latin typeface="Book Antiqua" panose="02040602050305030304" pitchFamily="18" charset="0"/>
            </a:endParaRPr>
          </a:p>
          <a:p>
            <a:pPr marL="457200" lvl="1" indent="0" algn="just">
              <a:buNone/>
            </a:pPr>
            <a:endParaRPr lang="it-IT" sz="7400" dirty="0" smtClean="0">
              <a:solidFill>
                <a:srgbClr val="1F497D"/>
              </a:solidFill>
              <a:latin typeface="Book Antiqua" panose="02040602050305030304" pitchFamily="18" charset="0"/>
            </a:endParaRPr>
          </a:p>
          <a:p>
            <a:pPr marL="457200" lvl="1" indent="0" algn="just">
              <a:buNone/>
            </a:pPr>
            <a:r>
              <a:rPr lang="it-IT" sz="7400" dirty="0" smtClean="0">
                <a:solidFill>
                  <a:srgbClr val="1F497D"/>
                </a:solidFill>
                <a:latin typeface="Book Antiqua" panose="02040602050305030304" pitchFamily="18" charset="0"/>
              </a:rPr>
              <a:t>2.	Ampliare </a:t>
            </a:r>
            <a:r>
              <a:rPr lang="it-IT" sz="7400" dirty="0">
                <a:solidFill>
                  <a:srgbClr val="1F497D"/>
                </a:solidFill>
                <a:latin typeface="Book Antiqua" panose="02040602050305030304" pitchFamily="18" charset="0"/>
              </a:rPr>
              <a:t>la </a:t>
            </a:r>
            <a:r>
              <a:rPr lang="it-IT" sz="7400" b="1" dirty="0">
                <a:solidFill>
                  <a:srgbClr val="1F497D"/>
                </a:solidFill>
                <a:latin typeface="Book Antiqua" panose="02040602050305030304" pitchFamily="18" charset="0"/>
              </a:rPr>
              <a:t>portata semantica </a:t>
            </a:r>
            <a:r>
              <a:rPr lang="it-IT" sz="7400" dirty="0">
                <a:solidFill>
                  <a:srgbClr val="1F497D"/>
                </a:solidFill>
                <a:latin typeface="Book Antiqua" panose="02040602050305030304" pitchFamily="18" charset="0"/>
              </a:rPr>
              <a:t>in lingua italiana della classificazione </a:t>
            </a:r>
            <a:r>
              <a:rPr lang="it-IT" sz="7400" dirty="0" smtClean="0">
                <a:solidFill>
                  <a:srgbClr val="1F497D"/>
                </a:solidFill>
                <a:latin typeface="Book Antiqua" panose="02040602050305030304" pitchFamily="18" charset="0"/>
              </a:rPr>
              <a:t>	ESCO </a:t>
            </a:r>
            <a:r>
              <a:rPr lang="it-IT" sz="7400" dirty="0">
                <a:solidFill>
                  <a:srgbClr val="1F497D"/>
                </a:solidFill>
                <a:latin typeface="Book Antiqua" panose="02040602050305030304" pitchFamily="18" charset="0"/>
              </a:rPr>
              <a:t>utilizzando </a:t>
            </a:r>
            <a:r>
              <a:rPr lang="it-IT" sz="7400" dirty="0" smtClean="0">
                <a:solidFill>
                  <a:srgbClr val="1F497D"/>
                </a:solidFill>
                <a:latin typeface="Book Antiqua" panose="02040602050305030304" pitchFamily="18" charset="0"/>
              </a:rPr>
              <a:t>la </a:t>
            </a:r>
            <a:r>
              <a:rPr lang="it-IT" sz="7400" dirty="0">
                <a:solidFill>
                  <a:srgbClr val="1F497D"/>
                </a:solidFill>
                <a:latin typeface="Book Antiqua" panose="02040602050305030304" pitchFamily="18" charset="0"/>
              </a:rPr>
              <a:t>classificazione </a:t>
            </a:r>
            <a:r>
              <a:rPr lang="it-IT" sz="7400" dirty="0" smtClean="0">
                <a:solidFill>
                  <a:srgbClr val="1F497D"/>
                </a:solidFill>
                <a:latin typeface="Book Antiqua" panose="02040602050305030304" pitchFamily="18" charset="0"/>
              </a:rPr>
              <a:t>Istat</a:t>
            </a:r>
          </a:p>
          <a:p>
            <a:pPr marL="457200" lvl="1" indent="0" algn="just">
              <a:buNone/>
            </a:pPr>
            <a:r>
              <a:rPr lang="it-IT" sz="3800" dirty="0" smtClean="0"/>
              <a:t>         </a:t>
            </a:r>
          </a:p>
          <a:p>
            <a:pPr marL="0" indent="0">
              <a:buNone/>
            </a:pPr>
            <a:r>
              <a:rPr lang="it-IT" sz="3800" dirty="0"/>
              <a:t> </a:t>
            </a:r>
            <a:r>
              <a:rPr lang="it-IT" sz="3800" dirty="0" smtClean="0"/>
              <a:t>      </a:t>
            </a:r>
          </a:p>
          <a:p>
            <a:pPr marL="0" indent="0">
              <a:buNone/>
            </a:pPr>
            <a:r>
              <a:rPr lang="it-IT" sz="3800" dirty="0"/>
              <a:t> </a:t>
            </a:r>
            <a:r>
              <a:rPr lang="it-IT" sz="3800" dirty="0" smtClean="0"/>
              <a:t>   </a:t>
            </a:r>
          </a:p>
          <a:p>
            <a:pPr marL="0" indent="0">
              <a:buNone/>
            </a:pPr>
            <a:r>
              <a:rPr lang="it-IT" sz="3800" dirty="0" smtClean="0">
                <a:solidFill>
                  <a:srgbClr val="1F497D"/>
                </a:solidFill>
                <a:latin typeface="Book Antiqua" panose="02040602050305030304" pitchFamily="18" charset="0"/>
              </a:rPr>
              <a:t>   </a:t>
            </a:r>
          </a:p>
          <a:p>
            <a:pPr marL="0" indent="0">
              <a:buNone/>
            </a:pPr>
            <a:endParaRPr lang="it-IT" sz="3800" dirty="0">
              <a:solidFill>
                <a:srgbClr val="1F497D"/>
              </a:solidFill>
              <a:latin typeface="Book Antiqua" panose="02040602050305030304" pitchFamily="18" charset="0"/>
            </a:endParaRPr>
          </a:p>
          <a:p>
            <a:pPr marL="0" indent="0">
              <a:buNone/>
            </a:pPr>
            <a:r>
              <a:rPr lang="it-IT" sz="3800" dirty="0" smtClean="0">
                <a:solidFill>
                  <a:srgbClr val="1F497D"/>
                </a:solidFill>
                <a:latin typeface="Book Antiqua" panose="02040602050305030304" pitchFamily="18" charset="0"/>
              </a:rPr>
              <a:t>   </a:t>
            </a:r>
            <a:r>
              <a:rPr lang="it-IT" sz="7600" dirty="0" smtClean="0">
                <a:solidFill>
                  <a:srgbClr val="1F497D"/>
                </a:solidFill>
                <a:latin typeface="Book Antiqua" panose="02040602050305030304" pitchFamily="18" charset="0"/>
              </a:rPr>
              <a:t>Esiti obiettivo 1</a:t>
            </a:r>
            <a:endParaRPr lang="it-IT" sz="7600" dirty="0">
              <a:solidFill>
                <a:srgbClr val="1F497D"/>
              </a:solidFill>
              <a:latin typeface="Book Antiqua" panose="02040602050305030304" pitchFamily="18" charset="0"/>
            </a:endParaRPr>
          </a:p>
          <a:p>
            <a:endParaRPr lang="it-IT" sz="3800" dirty="0" smtClean="0"/>
          </a:p>
          <a:p>
            <a:pPr marL="0" indent="0">
              <a:buNone/>
            </a:pPr>
            <a:endParaRPr lang="it-IT" sz="3800" dirty="0"/>
          </a:p>
        </p:txBody>
      </p:sp>
      <p:graphicFrame>
        <p:nvGraphicFramePr>
          <p:cNvPr id="4" name="Tabella 3"/>
          <p:cNvGraphicFramePr>
            <a:graphicFrameLocks noGrp="1"/>
          </p:cNvGraphicFramePr>
          <p:nvPr>
            <p:extLst>
              <p:ext uri="{D42A27DB-BD31-4B8C-83A1-F6EECF244321}">
                <p14:modId xmlns="" xmlns:p14="http://schemas.microsoft.com/office/powerpoint/2010/main" val="1883418143"/>
              </p:ext>
            </p:extLst>
          </p:nvPr>
        </p:nvGraphicFramePr>
        <p:xfrm>
          <a:off x="1979712" y="5517232"/>
          <a:ext cx="5832648" cy="630936"/>
        </p:xfrm>
        <a:graphic>
          <a:graphicData uri="http://schemas.openxmlformats.org/drawingml/2006/table">
            <a:tbl>
              <a:tblPr>
                <a:tableStyleId>{5C22544A-7EE6-4342-B048-85BDC9FD1C3A}</a:tableStyleId>
              </a:tblPr>
              <a:tblGrid>
                <a:gridCol w="3024336"/>
                <a:gridCol w="2808312"/>
              </a:tblGrid>
              <a:tr h="630936">
                <a:tc>
                  <a:txBody>
                    <a:bodyPr/>
                    <a:lstStyle/>
                    <a:p>
                      <a:pPr algn="ctr">
                        <a:lnSpc>
                          <a:spcPct val="115000"/>
                        </a:lnSpc>
                        <a:spcAft>
                          <a:spcPts val="0"/>
                        </a:spcAft>
                      </a:pPr>
                      <a:r>
                        <a:rPr lang="it-IT" sz="1800" i="0" kern="1200" dirty="0" smtClean="0">
                          <a:solidFill>
                            <a:srgbClr val="1F497D"/>
                          </a:solidFill>
                          <a:latin typeface="Book Antiqua" panose="02040602050305030304" pitchFamily="18" charset="0"/>
                          <a:ea typeface="+mn-ea"/>
                          <a:cs typeface="+mn-cs"/>
                        </a:rPr>
                        <a:t>2.898</a:t>
                      </a:r>
                      <a:r>
                        <a:rPr lang="it-IT" sz="1800" i="1" kern="1200" dirty="0" smtClean="0">
                          <a:solidFill>
                            <a:srgbClr val="1F497D"/>
                          </a:solidFill>
                          <a:latin typeface="Book Antiqua" panose="02040602050305030304" pitchFamily="18" charset="0"/>
                          <a:ea typeface="+mn-ea"/>
                          <a:cs typeface="+mn-cs"/>
                        </a:rPr>
                        <a:t> </a:t>
                      </a:r>
                      <a:r>
                        <a:rPr lang="it-IT" sz="1800" kern="1200" dirty="0" smtClean="0">
                          <a:solidFill>
                            <a:srgbClr val="1F497D"/>
                          </a:solidFill>
                          <a:latin typeface="Book Antiqua" panose="02040602050305030304" pitchFamily="18" charset="0"/>
                          <a:ea typeface="+mn-ea"/>
                          <a:cs typeface="+mn-cs"/>
                        </a:rPr>
                        <a:t>ESCO </a:t>
                      </a:r>
                      <a:r>
                        <a:rPr lang="it-IT" sz="1800" i="0" kern="1200" dirty="0" smtClean="0">
                          <a:solidFill>
                            <a:srgbClr val="1F497D"/>
                          </a:solidFill>
                          <a:latin typeface="Book Antiqua" panose="02040602050305030304" pitchFamily="18" charset="0"/>
                          <a:ea typeface="+mn-ea"/>
                          <a:cs typeface="+mn-cs"/>
                        </a:rPr>
                        <a:t>Occupations</a:t>
                      </a:r>
                      <a:endParaRPr lang="it-IT" sz="1800" i="0" kern="1200" dirty="0">
                        <a:solidFill>
                          <a:srgbClr val="1F497D"/>
                        </a:solidFill>
                        <a:latin typeface="Book Antiqua" panose="02040602050305030304" pitchFamily="18" charset="0"/>
                        <a:ea typeface="+mn-ea"/>
                        <a:cs typeface="+mn-cs"/>
                      </a:endParaRPr>
                    </a:p>
                  </a:txBody>
                  <a:tcPr marL="19050" marR="19050" marT="0" marB="0" anchor="ctr"/>
                </a:tc>
                <a:tc>
                  <a:txBody>
                    <a:bodyPr/>
                    <a:lstStyle/>
                    <a:p>
                      <a:pPr algn="ctr">
                        <a:lnSpc>
                          <a:spcPct val="115000"/>
                        </a:lnSpc>
                        <a:spcAft>
                          <a:spcPts val="0"/>
                        </a:spcAft>
                      </a:pPr>
                      <a:r>
                        <a:rPr lang="it-IT" sz="1800" kern="1200" dirty="0" smtClean="0">
                          <a:solidFill>
                            <a:srgbClr val="1F497D"/>
                          </a:solidFill>
                          <a:latin typeface="Book Antiqua" panose="02040602050305030304" pitchFamily="18" charset="0"/>
                          <a:ea typeface="+mn-ea"/>
                          <a:cs typeface="+mn-cs"/>
                        </a:rPr>
                        <a:t>95,8% allineamento ESCO/Istat</a:t>
                      </a:r>
                      <a:endParaRPr lang="it-IT" sz="1800" kern="1200" dirty="0">
                        <a:solidFill>
                          <a:srgbClr val="1F497D"/>
                        </a:solidFill>
                        <a:latin typeface="Book Antiqua" panose="02040602050305030304" pitchFamily="18" charset="0"/>
                        <a:ea typeface="+mn-ea"/>
                        <a:cs typeface="+mn-cs"/>
                      </a:endParaRPr>
                    </a:p>
                  </a:txBody>
                  <a:tcPr marL="19050" marR="19050" marT="0" marB="0"/>
                </a:tc>
              </a:tr>
            </a:tbl>
          </a:graphicData>
        </a:graphic>
      </p:graphicFrame>
      <p:sp>
        <p:nvSpPr>
          <p:cNvPr id="6" name="Rettangolo 5"/>
          <p:cNvSpPr/>
          <p:nvPr/>
        </p:nvSpPr>
        <p:spPr>
          <a:xfrm>
            <a:off x="467544" y="908720"/>
            <a:ext cx="2016224" cy="648072"/>
          </a:xfrm>
          <a:prstGeom prst="rect">
            <a:avLst/>
          </a:prstGeom>
          <a:solidFill>
            <a:schemeClr val="tx2">
              <a:lumMod val="60000"/>
              <a:lumOff val="4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it-IT" b="1" dirty="0" smtClean="0">
                <a:latin typeface="Book Antiqua" panose="02040602050305030304" pitchFamily="18" charset="0"/>
              </a:rPr>
              <a:t>Pillar </a:t>
            </a:r>
          </a:p>
          <a:p>
            <a:pPr algn="ctr"/>
            <a:r>
              <a:rPr lang="it-IT" b="1" dirty="0" smtClean="0">
                <a:latin typeface="Book Antiqua" panose="02040602050305030304" pitchFamily="18" charset="0"/>
              </a:rPr>
              <a:t>Occupations </a:t>
            </a:r>
            <a:endParaRPr lang="it-IT" b="1" dirty="0">
              <a:latin typeface="Book Antiqua" panose="02040602050305030304" pitchFamily="18" charset="0"/>
            </a:endParaRPr>
          </a:p>
        </p:txBody>
      </p:sp>
      <p:sp>
        <p:nvSpPr>
          <p:cNvPr id="7" name="Rettangolo 6"/>
          <p:cNvSpPr/>
          <p:nvPr/>
        </p:nvSpPr>
        <p:spPr>
          <a:xfrm>
            <a:off x="467544" y="1556792"/>
            <a:ext cx="2016224" cy="914400"/>
          </a:xfrm>
          <a:prstGeom prst="rect">
            <a:avLst/>
          </a:prstGeom>
          <a:solidFill>
            <a:schemeClr val="accent1">
              <a:lumMod val="20000"/>
              <a:lumOff val="8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it-IT" dirty="0" smtClean="0">
                <a:solidFill>
                  <a:srgbClr val="1F497D"/>
                </a:solidFill>
                <a:latin typeface="Book Antiqua" panose="02040602050305030304" pitchFamily="18" charset="0"/>
              </a:rPr>
              <a:t>2.898 Occupations </a:t>
            </a:r>
            <a:endParaRPr lang="it-IT" dirty="0"/>
          </a:p>
        </p:txBody>
      </p:sp>
    </p:spTree>
    <p:extLst>
      <p:ext uri="{BB962C8B-B14F-4D97-AF65-F5344CB8AC3E}">
        <p14:creationId xmlns="" xmlns:p14="http://schemas.microsoft.com/office/powerpoint/2010/main" val="113672111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323528" y="332656"/>
            <a:ext cx="8229600" cy="1143000"/>
          </a:xfrm>
        </p:spPr>
        <p:txBody>
          <a:bodyPr>
            <a:normAutofit/>
          </a:bodyPr>
          <a:lstStyle/>
          <a:p>
            <a:r>
              <a:rPr lang="it-IT" sz="3200" b="1" dirty="0">
                <a:solidFill>
                  <a:srgbClr val="1F497D"/>
                </a:solidFill>
                <a:latin typeface="Book Antiqua" panose="02040602050305030304" pitchFamily="18" charset="0"/>
                <a:ea typeface="+mn-ea"/>
                <a:cs typeface="+mn-cs"/>
              </a:rPr>
              <a:t>Prossimi </a:t>
            </a:r>
            <a:r>
              <a:rPr lang="it-IT" sz="3200" b="1" dirty="0" smtClean="0">
                <a:solidFill>
                  <a:srgbClr val="1F497D"/>
                </a:solidFill>
                <a:latin typeface="Book Antiqua" panose="02040602050305030304" pitchFamily="18" charset="0"/>
                <a:ea typeface="+mn-ea"/>
                <a:cs typeface="+mn-cs"/>
              </a:rPr>
              <a:t>step ESCO Team Italia </a:t>
            </a:r>
            <a:endParaRPr lang="en-US" sz="3200" b="1" dirty="0">
              <a:solidFill>
                <a:srgbClr val="1F497D"/>
              </a:solidFill>
              <a:latin typeface="Book Antiqua" panose="02040602050305030304" pitchFamily="18" charset="0"/>
              <a:ea typeface="+mn-ea"/>
              <a:cs typeface="+mn-cs"/>
            </a:endParaRPr>
          </a:p>
        </p:txBody>
      </p:sp>
      <p:graphicFrame>
        <p:nvGraphicFramePr>
          <p:cNvPr id="6" name="Diagramma 5"/>
          <p:cNvGraphicFramePr/>
          <p:nvPr>
            <p:extLst>
              <p:ext uri="{D42A27DB-BD31-4B8C-83A1-F6EECF244321}">
                <p14:modId xmlns="" xmlns:p14="http://schemas.microsoft.com/office/powerpoint/2010/main" val="4262542502"/>
              </p:ext>
            </p:extLst>
          </p:nvPr>
        </p:nvGraphicFramePr>
        <p:xfrm>
          <a:off x="467544" y="1628800"/>
          <a:ext cx="7560840" cy="424847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 xmlns:p14="http://schemas.microsoft.com/office/powerpoint/2010/main" val="248638434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4" cstate="print"/>
          <a:srcRect/>
          <a:stretch>
            <a:fillRect/>
          </a:stretch>
        </a:blipFill>
        <a:effectLst/>
      </p:bgPr>
    </p:bg>
    <p:spTree>
      <p:nvGrpSpPr>
        <p:cNvPr id="1" name=""/>
        <p:cNvGrpSpPr/>
        <p:nvPr/>
      </p:nvGrpSpPr>
      <p:grpSpPr>
        <a:xfrm>
          <a:off x="0" y="0"/>
          <a:ext cx="0" cy="0"/>
          <a:chOff x="0" y="0"/>
          <a:chExt cx="0" cy="0"/>
        </a:xfrm>
      </p:grpSpPr>
      <p:sp>
        <p:nvSpPr>
          <p:cNvPr id="3" name="Segnaposto contenuto 2"/>
          <p:cNvSpPr>
            <a:spLocks noGrp="1"/>
          </p:cNvSpPr>
          <p:nvPr>
            <p:ph idx="1"/>
          </p:nvPr>
        </p:nvSpPr>
        <p:spPr/>
        <p:txBody>
          <a:bodyPr>
            <a:normAutofit/>
          </a:bodyPr>
          <a:lstStyle/>
          <a:p>
            <a:pPr marL="0" indent="0">
              <a:buNone/>
            </a:pPr>
            <a:endParaRPr lang="it-IT" dirty="0" smtClean="0"/>
          </a:p>
          <a:p>
            <a:pPr marL="0" indent="0">
              <a:buNone/>
            </a:pPr>
            <a:endParaRPr lang="it-IT" dirty="0" smtClean="0"/>
          </a:p>
          <a:p>
            <a:pPr marL="0" indent="0">
              <a:buNone/>
            </a:pPr>
            <a:r>
              <a:rPr lang="it-IT" dirty="0" smtClean="0"/>
              <a:t>              </a:t>
            </a:r>
            <a:r>
              <a:rPr lang="it-IT" dirty="0">
                <a:solidFill>
                  <a:srgbClr val="1F497D"/>
                </a:solidFill>
                <a:latin typeface="Book Antiqua" panose="02040602050305030304" pitchFamily="18" charset="0"/>
              </a:rPr>
              <a:t>Grazie per la vostra </a:t>
            </a:r>
            <a:r>
              <a:rPr lang="it-IT" dirty="0" smtClean="0">
                <a:solidFill>
                  <a:srgbClr val="1F497D"/>
                </a:solidFill>
                <a:latin typeface="Book Antiqua" panose="02040602050305030304" pitchFamily="18" charset="0"/>
              </a:rPr>
              <a:t>attenzione</a:t>
            </a:r>
            <a:endParaRPr lang="it-IT" dirty="0"/>
          </a:p>
          <a:p>
            <a:pPr marL="0" indent="0">
              <a:buNone/>
            </a:pPr>
            <a:endParaRPr lang="it-IT" sz="2800" dirty="0" smtClean="0"/>
          </a:p>
          <a:p>
            <a:pPr marL="0" indent="0">
              <a:buNone/>
            </a:pPr>
            <a:endParaRPr lang="it-IT" sz="2200" dirty="0" smtClean="0">
              <a:solidFill>
                <a:srgbClr val="1F497D"/>
              </a:solidFill>
              <a:latin typeface="Book Antiqua" panose="02040602050305030304" pitchFamily="18" charset="0"/>
            </a:endParaRPr>
          </a:p>
          <a:p>
            <a:pPr marL="0" indent="0">
              <a:buNone/>
            </a:pPr>
            <a:r>
              <a:rPr lang="it-IT" sz="1800" dirty="0" smtClean="0">
                <a:solidFill>
                  <a:srgbClr val="1F497D"/>
                </a:solidFill>
                <a:latin typeface="Book Antiqua" panose="02040602050305030304" pitchFamily="18" charset="0"/>
              </a:rPr>
              <a:t>ESCO </a:t>
            </a:r>
            <a:r>
              <a:rPr lang="it-IT" sz="1800" dirty="0">
                <a:solidFill>
                  <a:srgbClr val="1F497D"/>
                </a:solidFill>
                <a:latin typeface="Book Antiqua" panose="02040602050305030304" pitchFamily="18" charset="0"/>
              </a:rPr>
              <a:t>Team Italia</a:t>
            </a:r>
          </a:p>
          <a:p>
            <a:pPr marL="0" indent="0">
              <a:buNone/>
            </a:pPr>
            <a:r>
              <a:rPr lang="it-IT" sz="1800" dirty="0">
                <a:solidFill>
                  <a:srgbClr val="1F497D"/>
                </a:solidFill>
                <a:latin typeface="Book Antiqua" panose="02040602050305030304" pitchFamily="18" charset="0"/>
              </a:rPr>
              <a:t>c/o Struttura </a:t>
            </a:r>
            <a:r>
              <a:rPr lang="it-IT" sz="1800" dirty="0" smtClean="0">
                <a:solidFill>
                  <a:srgbClr val="1F497D"/>
                </a:solidFill>
                <a:latin typeface="Book Antiqua" panose="02040602050305030304" pitchFamily="18" charset="0"/>
              </a:rPr>
              <a:t>II - </a:t>
            </a:r>
            <a:r>
              <a:rPr lang="it-IT" sz="1800" dirty="0">
                <a:solidFill>
                  <a:srgbClr val="1F497D"/>
                </a:solidFill>
                <a:latin typeface="Book Antiqua" panose="02040602050305030304" pitchFamily="18" charset="0"/>
              </a:rPr>
              <a:t>ANPAL (</a:t>
            </a:r>
            <a:r>
              <a:rPr lang="it-IT" sz="1800" dirty="0">
                <a:solidFill>
                  <a:srgbClr val="1F497D"/>
                </a:solidFill>
                <a:latin typeface="Book Antiqua" panose="02040602050305030304" pitchFamily="18" charset="0"/>
                <a:hlinkClick r:id="rId5"/>
              </a:rPr>
              <a:t>www.anpal.gov.it</a:t>
            </a:r>
            <a:r>
              <a:rPr lang="it-IT" sz="1800" dirty="0">
                <a:solidFill>
                  <a:srgbClr val="1F497D"/>
                </a:solidFill>
                <a:latin typeface="Book Antiqua" panose="02040602050305030304" pitchFamily="18" charset="0"/>
              </a:rPr>
              <a:t>)</a:t>
            </a:r>
          </a:p>
          <a:p>
            <a:pPr marL="0" indent="0">
              <a:buNone/>
            </a:pPr>
            <a:r>
              <a:rPr lang="it-IT" sz="1800" dirty="0" smtClean="0">
                <a:solidFill>
                  <a:srgbClr val="1F497D"/>
                </a:solidFill>
                <a:latin typeface="Book Antiqua" panose="02040602050305030304" pitchFamily="18" charset="0"/>
              </a:rPr>
              <a:t>Gabriella Falzacappa – Referente di progetto </a:t>
            </a:r>
            <a:endParaRPr lang="it-IT" sz="1800" dirty="0">
              <a:solidFill>
                <a:srgbClr val="1F497D"/>
              </a:solidFill>
              <a:latin typeface="Book Antiqua" panose="02040602050305030304" pitchFamily="18" charset="0"/>
            </a:endParaRPr>
          </a:p>
          <a:p>
            <a:pPr marL="0" indent="0">
              <a:buNone/>
            </a:pPr>
            <a:r>
              <a:rPr lang="it-IT" sz="1800" dirty="0" smtClean="0">
                <a:solidFill>
                  <a:srgbClr val="1F497D"/>
                </a:solidFill>
                <a:latin typeface="Book Antiqua" panose="02040602050305030304" pitchFamily="18" charset="0"/>
                <a:hlinkClick r:id="rId6"/>
              </a:rPr>
              <a:t>gabriella.falzacappa@anpal.gov.it</a:t>
            </a:r>
            <a:r>
              <a:rPr lang="it-IT" sz="1800" dirty="0" smtClean="0">
                <a:solidFill>
                  <a:srgbClr val="1F497D"/>
                </a:solidFill>
                <a:latin typeface="Book Antiqua" panose="02040602050305030304" pitchFamily="18" charset="0"/>
              </a:rPr>
              <a:t> </a:t>
            </a:r>
            <a:endParaRPr lang="it-IT" sz="1800" dirty="0">
              <a:solidFill>
                <a:srgbClr val="1F497D"/>
              </a:solidFill>
              <a:latin typeface="Book Antiqua" panose="02040602050305030304" pitchFamily="18" charset="0"/>
            </a:endParaRPr>
          </a:p>
        </p:txBody>
      </p:sp>
      <p:pic>
        <p:nvPicPr>
          <p:cNvPr id="4" name="Picture 2" descr="C:\Users\g.falzacappa\Desktop\logo_it.gif"/>
          <p:cNvPicPr>
            <a:picLocks noChangeAspect="1" noChangeArrowheads="1"/>
          </p:cNvPicPr>
          <p:nvPr/>
        </p:nvPicPr>
        <p:blipFill>
          <a:blip r:embed="rId7" cstate="print">
            <a:extLst>
              <a:ext uri="{28A0092B-C50C-407E-A947-70E740481C1C}">
                <a14:useLocalDpi xmlns="" xmlns:a14="http://schemas.microsoft.com/office/drawing/2010/main" val="0"/>
              </a:ext>
            </a:extLst>
          </a:blip>
          <a:srcRect/>
          <a:stretch>
            <a:fillRect/>
          </a:stretch>
        </p:blipFill>
        <p:spPr bwMode="auto">
          <a:xfrm>
            <a:off x="827584" y="368743"/>
            <a:ext cx="1512168" cy="972025"/>
          </a:xfrm>
          <a:prstGeom prst="rect">
            <a:avLst/>
          </a:prstGeom>
          <a:noFill/>
          <a:extLst>
            <a:ext uri="{909E8E84-426E-40DD-AFC4-6F175D3DCCD1}">
              <a14:hiddenFill xmlns="" xmlns:a14="http://schemas.microsoft.com/office/drawing/2010/main">
                <a:solidFill>
                  <a:srgbClr val="FFFFFF"/>
                </a:solidFill>
              </a14:hiddenFill>
            </a:ext>
          </a:extLst>
        </p:spPr>
      </p:pic>
      <p:pic>
        <p:nvPicPr>
          <p:cNvPr id="5" name="Immagine 4"/>
          <p:cNvPicPr/>
          <p:nvPr/>
        </p:nvPicPr>
        <p:blipFill>
          <a:blip r:embed="rId8" cstate="print">
            <a:extLst>
              <a:ext uri="{28A0092B-C50C-407E-A947-70E740481C1C}">
                <a14:useLocalDpi xmlns="" xmlns:a14="http://schemas.microsoft.com/office/drawing/2010/main" val="0"/>
              </a:ext>
            </a:extLst>
          </a:blip>
          <a:srcRect/>
          <a:stretch>
            <a:fillRect/>
          </a:stretch>
        </p:blipFill>
        <p:spPr bwMode="auto">
          <a:xfrm>
            <a:off x="3419872" y="460023"/>
            <a:ext cx="2304256" cy="906192"/>
          </a:xfrm>
          <a:prstGeom prst="rect">
            <a:avLst/>
          </a:prstGeom>
          <a:noFill/>
        </p:spPr>
      </p:pic>
      <p:pic>
        <p:nvPicPr>
          <p:cNvPr id="6" name="Immagine 5"/>
          <p:cNvPicPr/>
          <p:nvPr/>
        </p:nvPicPr>
        <p:blipFill>
          <a:blip r:embed="rId9" cstate="print">
            <a:extLst>
              <a:ext uri="{28A0092B-C50C-407E-A947-70E740481C1C}">
                <a14:useLocalDpi xmlns="" xmlns:a14="http://schemas.microsoft.com/office/drawing/2010/main" val="0"/>
              </a:ext>
            </a:extLst>
          </a:blip>
          <a:srcRect/>
          <a:stretch>
            <a:fillRect/>
          </a:stretch>
        </p:blipFill>
        <p:spPr bwMode="auto">
          <a:xfrm>
            <a:off x="6760746" y="404746"/>
            <a:ext cx="1584176" cy="900017"/>
          </a:xfrm>
          <a:prstGeom prst="rect">
            <a:avLst/>
          </a:prstGeom>
          <a:noFill/>
        </p:spPr>
      </p:pic>
    </p:spTree>
    <p:extLst>
      <p:ext uri="{BB962C8B-B14F-4D97-AF65-F5344CB8AC3E}">
        <p14:creationId xmlns="" xmlns:p14="http://schemas.microsoft.com/office/powerpoint/2010/main" val="3404208274"/>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theme/theme1.xml><?xml version="1.0" encoding="utf-8"?>
<a:theme xmlns:a="http://schemas.openxmlformats.org/drawingml/2006/main" name="1_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docProps/app.xml><?xml version="1.0" encoding="utf-8"?>
<Properties xmlns="http://schemas.openxmlformats.org/officeDocument/2006/extended-properties" xmlns:vt="http://schemas.openxmlformats.org/officeDocument/2006/docPropsVTypes">
  <Template/>
  <TotalTime>3131</TotalTime>
  <Words>792</Words>
  <Application>Microsoft Office PowerPoint</Application>
  <PresentationFormat>Presentazione su schermo (4:3)</PresentationFormat>
  <Paragraphs>139</Paragraphs>
  <Slides>8</Slides>
  <Notes>8</Notes>
  <HiddenSlides>0</HiddenSlides>
  <MMClips>0</MMClips>
  <ScaleCrop>false</ScaleCrop>
  <HeadingPairs>
    <vt:vector size="4" baseType="variant">
      <vt:variant>
        <vt:lpstr>Tema</vt:lpstr>
      </vt:variant>
      <vt:variant>
        <vt:i4>1</vt:i4>
      </vt:variant>
      <vt:variant>
        <vt:lpstr>Titoli diapositive</vt:lpstr>
      </vt:variant>
      <vt:variant>
        <vt:i4>8</vt:i4>
      </vt:variant>
    </vt:vector>
  </HeadingPairs>
  <TitlesOfParts>
    <vt:vector size="9" baseType="lpstr">
      <vt:lpstr>1_Tema di Office</vt:lpstr>
      <vt:lpstr>Diapositiva 1</vt:lpstr>
      <vt:lpstr>Diapositiva 2</vt:lpstr>
      <vt:lpstr>La struttura di ESCO:  i tre Pilastri</vt:lpstr>
      <vt:lpstr>Diapositiva 4</vt:lpstr>
      <vt:lpstr>ESCO/EURES Regolamento EURES (UE) 2016/589  Attuare la strategia coordinata per l’occupazione/ promuovere la mobilità intra-europea      </vt:lpstr>
      <vt:lpstr>   ESCO Team Italia c/o Struttura II - ANPAL</vt:lpstr>
      <vt:lpstr>Prossimi step ESCO Team Italia </vt:lpstr>
      <vt:lpstr>Diapositiva 8</vt:lpstr>
    </vt:vector>
  </TitlesOfParts>
  <Company>Olidata S.p.A.</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Presentazione standard di PowerPoint</dc:title>
  <dc:creator>Falzacappa Gabriella</dc:creator>
  <cp:lastModifiedBy>Gabriella</cp:lastModifiedBy>
  <cp:revision>299</cp:revision>
  <cp:lastPrinted>2018-11-30T10:08:30Z</cp:lastPrinted>
  <dcterms:created xsi:type="dcterms:W3CDTF">2018-06-27T08:20:59Z</dcterms:created>
  <dcterms:modified xsi:type="dcterms:W3CDTF">2018-12-03T14:46:34Z</dcterms:modified>
</cp:coreProperties>
</file>